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811" r:id="rId5"/>
  </p:sldMasterIdLst>
  <p:notesMasterIdLst>
    <p:notesMasterId r:id="rId21"/>
  </p:notesMasterIdLst>
  <p:handoutMasterIdLst>
    <p:handoutMasterId r:id="rId22"/>
  </p:handoutMasterIdLst>
  <p:sldIdLst>
    <p:sldId id="256" r:id="rId6"/>
    <p:sldId id="1109" r:id="rId7"/>
    <p:sldId id="1114" r:id="rId8"/>
    <p:sldId id="1124" r:id="rId9"/>
    <p:sldId id="1111" r:id="rId10"/>
    <p:sldId id="1123" r:id="rId11"/>
    <p:sldId id="1117" r:id="rId12"/>
    <p:sldId id="1113" r:id="rId13"/>
    <p:sldId id="1118" r:id="rId14"/>
    <p:sldId id="1119" r:id="rId15"/>
    <p:sldId id="1120" r:id="rId16"/>
    <p:sldId id="1121" r:id="rId17"/>
    <p:sldId id="1107" r:id="rId18"/>
    <p:sldId id="270" r:id="rId19"/>
    <p:sldId id="407" r:id="rId20"/>
  </p:sldIdLst>
  <p:sldSz cx="12192000" cy="6858000"/>
  <p:notesSz cx="6858000" cy="9144000"/>
  <p:custDataLst>
    <p:tags r:id="rId23"/>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6" pos="2434" userDrawn="1">
          <p15:clr>
            <a:srgbClr val="A4A3A4"/>
          </p15:clr>
        </p15:guide>
        <p15:guide id="7" orient="horz" pos="231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ttias Meul" initials="MM" lastIdx="18" clrIdx="6">
    <p:extLst>
      <p:ext uri="{19B8F6BF-5375-455C-9EA6-DF929625EA0E}">
        <p15:presenceInfo xmlns:p15="http://schemas.microsoft.com/office/powerpoint/2012/main" userId="S::Mattias.Meul@Ipsos.com::c44b63c8-504e-4cb7-b102-b829b2681110" providerId="AD"/>
      </p:ext>
    </p:extLst>
  </p:cmAuthor>
  <p:cmAuthor id="1" name="Romain Carette" initials="RC" lastIdx="1" clrIdx="0">
    <p:extLst>
      <p:ext uri="{19B8F6BF-5375-455C-9EA6-DF929625EA0E}">
        <p15:presenceInfo xmlns:p15="http://schemas.microsoft.com/office/powerpoint/2012/main" userId="f5b5fcd6593eb51e" providerId="Windows Live"/>
      </p:ext>
    </p:extLst>
  </p:cmAuthor>
  <p:cmAuthor id="2" name="Anne Dehaen" initials="AD" lastIdx="26" clrIdx="1">
    <p:extLst>
      <p:ext uri="{19B8F6BF-5375-455C-9EA6-DF929625EA0E}">
        <p15:presenceInfo xmlns:p15="http://schemas.microsoft.com/office/powerpoint/2012/main" userId="S::Anne.Dehaen@ipsos.com::7b23fd3e-10d0-48a3-8369-f235ce578d25" providerId="AD"/>
      </p:ext>
    </p:extLst>
  </p:cmAuthor>
  <p:cmAuthor id="3" name="Caroline Van Borm" initials="CVB" lastIdx="85" clrIdx="2">
    <p:extLst>
      <p:ext uri="{19B8F6BF-5375-455C-9EA6-DF929625EA0E}">
        <p15:presenceInfo xmlns:p15="http://schemas.microsoft.com/office/powerpoint/2012/main" userId="S::Caroline.VanBorm@ipsos.com::a8e29aa5-9b7d-4045-98dd-08980a78c8ee" providerId="AD"/>
      </p:ext>
    </p:extLst>
  </p:cmAuthor>
  <p:cmAuthor id="4" name="Glenn Hendrickx" initials="GH" lastIdx="10" clrIdx="3">
    <p:extLst>
      <p:ext uri="{19B8F6BF-5375-455C-9EA6-DF929625EA0E}">
        <p15:presenceInfo xmlns:p15="http://schemas.microsoft.com/office/powerpoint/2012/main" userId="S::Glenn.Hendrickx@ipsos.com::599bd1a4-37d0-46aa-a52d-ec77f637209f" providerId="AD"/>
      </p:ext>
    </p:extLst>
  </p:cmAuthor>
  <p:cmAuthor id="5" name="Lisa Maerten" initials="LM" lastIdx="1" clrIdx="4">
    <p:extLst>
      <p:ext uri="{19B8F6BF-5375-455C-9EA6-DF929625EA0E}">
        <p15:presenceInfo xmlns:p15="http://schemas.microsoft.com/office/powerpoint/2012/main" userId="S::Lisa.Maerten@ipsos.com::d534fc49-f51a-4d4a-bd81-349b1c06ebd3" providerId="AD"/>
      </p:ext>
    </p:extLst>
  </p:cmAuthor>
  <p:cmAuthor id="6" name="Joke Vranken" initials="JV" lastIdx="16" clrIdx="5">
    <p:extLst>
      <p:ext uri="{19B8F6BF-5375-455C-9EA6-DF929625EA0E}">
        <p15:presenceInfo xmlns:p15="http://schemas.microsoft.com/office/powerpoint/2012/main" userId="S::Joke.Vranken@ipsos.com::80e24b44-14aa-4fec-b6a4-32a8cf0df85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DBFF"/>
    <a:srgbClr val="66C4C4"/>
    <a:srgbClr val="3B4496"/>
    <a:srgbClr val="009FA0"/>
    <a:srgbClr val="7FCECD"/>
    <a:srgbClr val="D26464"/>
    <a:srgbClr val="E4C7EC"/>
    <a:srgbClr val="C43A3A"/>
    <a:srgbClr val="C94747"/>
    <a:srgbClr val="AD3D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D9861E-AFD0-4ED5-9A0F-26E175962694}" v="10" dt="2022-12-16T09:30:26.11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80479" autoAdjust="0"/>
  </p:normalViewPr>
  <p:slideViewPr>
    <p:cSldViewPr snapToGrid="0" showGuides="1">
      <p:cViewPr varScale="1">
        <p:scale>
          <a:sx n="118" d="100"/>
          <a:sy n="118" d="100"/>
        </p:scale>
        <p:origin x="114" y="186"/>
      </p:cViewPr>
      <p:guideLst>
        <p:guide pos="2434"/>
        <p:guide orient="horz" pos="2319"/>
      </p:guideLst>
    </p:cSldViewPr>
  </p:slideViewPr>
  <p:notesTextViewPr>
    <p:cViewPr>
      <p:scale>
        <a:sx n="3" d="2"/>
        <a:sy n="3" d="2"/>
      </p:scale>
      <p:origin x="0" y="0"/>
    </p:cViewPr>
  </p:notesTextViewPr>
  <p:sorterViewPr>
    <p:cViewPr varScale="1">
      <p:scale>
        <a:sx n="1" d="1"/>
        <a:sy n="1" d="1"/>
      </p:scale>
      <p:origin x="0" y="-4062"/>
    </p:cViewPr>
  </p:sorterViewPr>
  <p:notesViewPr>
    <p:cSldViewPr snapToGrid="0" showGuides="1">
      <p:cViewPr>
        <p:scale>
          <a:sx n="75" d="100"/>
          <a:sy n="75" d="100"/>
        </p:scale>
        <p:origin x="5928" y="13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a Paulsrud" userId="3a765a83-d423-4d75-ac1b-9c62db459e8c" providerId="ADAL" clId="{58D9861E-AFD0-4ED5-9A0F-26E175962694}"/>
    <pc:docChg chg="custSel addSld delSld modSld">
      <pc:chgData name="Ola Paulsrud" userId="3a765a83-d423-4d75-ac1b-9c62db459e8c" providerId="ADAL" clId="{58D9861E-AFD0-4ED5-9A0F-26E175962694}" dt="2022-12-16T10:56:09.263" v="676" actId="14100"/>
      <pc:docMkLst>
        <pc:docMk/>
      </pc:docMkLst>
      <pc:sldChg chg="modSp mod">
        <pc:chgData name="Ola Paulsrud" userId="3a765a83-d423-4d75-ac1b-9c62db459e8c" providerId="ADAL" clId="{58D9861E-AFD0-4ED5-9A0F-26E175962694}" dt="2022-12-16T10:56:09.263" v="676" actId="14100"/>
        <pc:sldMkLst>
          <pc:docMk/>
          <pc:sldMk cId="2059661690" sldId="1109"/>
        </pc:sldMkLst>
        <pc:spChg chg="mod">
          <ac:chgData name="Ola Paulsrud" userId="3a765a83-d423-4d75-ac1b-9c62db459e8c" providerId="ADAL" clId="{58D9861E-AFD0-4ED5-9A0F-26E175962694}" dt="2022-12-16T10:56:09.263" v="676" actId="14100"/>
          <ac:spMkLst>
            <pc:docMk/>
            <pc:sldMk cId="2059661690" sldId="1109"/>
            <ac:spMk id="31" creationId="{764FB320-940F-4E6B-92C0-0C9B70AB2429}"/>
          </ac:spMkLst>
        </pc:spChg>
        <pc:spChg chg="mod">
          <ac:chgData name="Ola Paulsrud" userId="3a765a83-d423-4d75-ac1b-9c62db459e8c" providerId="ADAL" clId="{58D9861E-AFD0-4ED5-9A0F-26E175962694}" dt="2022-12-16T10:54:45.830" v="654" actId="20577"/>
          <ac:spMkLst>
            <pc:docMk/>
            <pc:sldMk cId="2059661690" sldId="1109"/>
            <ac:spMk id="47" creationId="{0300002E-6B54-4C39-9C1D-C0DC1A62B0C8}"/>
          </ac:spMkLst>
        </pc:spChg>
      </pc:sldChg>
      <pc:sldChg chg="del mod">
        <pc:chgData name="Ola Paulsrud" userId="3a765a83-d423-4d75-ac1b-9c62db459e8c" providerId="ADAL" clId="{58D9861E-AFD0-4ED5-9A0F-26E175962694}" dt="2022-12-16T09:18:51.692" v="146" actId="2696"/>
        <pc:sldMkLst>
          <pc:docMk/>
          <pc:sldMk cId="2158481621" sldId="1110"/>
        </pc:sldMkLst>
      </pc:sldChg>
      <pc:sldChg chg="addSp delSp modSp mod">
        <pc:chgData name="Ola Paulsrud" userId="3a765a83-d423-4d75-ac1b-9c62db459e8c" providerId="ADAL" clId="{58D9861E-AFD0-4ED5-9A0F-26E175962694}" dt="2022-12-16T10:52:53.525" v="576"/>
        <pc:sldMkLst>
          <pc:docMk/>
          <pc:sldMk cId="391257237" sldId="1111"/>
        </pc:sldMkLst>
        <pc:graphicFrameChg chg="del">
          <ac:chgData name="Ola Paulsrud" userId="3a765a83-d423-4d75-ac1b-9c62db459e8c" providerId="ADAL" clId="{58D9861E-AFD0-4ED5-9A0F-26E175962694}" dt="2022-12-16T10:52:22.848" v="563" actId="478"/>
          <ac:graphicFrameMkLst>
            <pc:docMk/>
            <pc:sldMk cId="391257237" sldId="1111"/>
            <ac:graphicFrameMk id="9" creationId="{822CFC04-5A09-433E-9435-D4A7405D53E0}"/>
          </ac:graphicFrameMkLst>
        </pc:graphicFrameChg>
        <pc:picChg chg="add del mod modVis">
          <ac:chgData name="Ola Paulsrud" userId="3a765a83-d423-4d75-ac1b-9c62db459e8c" providerId="ADAL" clId="{58D9861E-AFD0-4ED5-9A0F-26E175962694}" dt="2022-12-16T09:48:25.134" v="281"/>
          <ac:picMkLst>
            <pc:docMk/>
            <pc:sldMk cId="391257237" sldId="1111"/>
            <ac:picMk id="4" creationId="{3EEE90F6-189B-FD59-73D4-8BCBD0E39D20}"/>
          </ac:picMkLst>
        </pc:picChg>
        <pc:picChg chg="add del mod modVis">
          <ac:chgData name="Ola Paulsrud" userId="3a765a83-d423-4d75-ac1b-9c62db459e8c" providerId="ADAL" clId="{58D9861E-AFD0-4ED5-9A0F-26E175962694}" dt="2022-12-16T10:52:53.525" v="576"/>
          <ac:picMkLst>
            <pc:docMk/>
            <pc:sldMk cId="391257237" sldId="1111"/>
            <ac:picMk id="7" creationId="{7D6F55C2-6847-3D33-0BB1-28987513CA60}"/>
          </ac:picMkLst>
        </pc:picChg>
      </pc:sldChg>
      <pc:sldChg chg="addSp delSp modSp mod">
        <pc:chgData name="Ola Paulsrud" userId="3a765a83-d423-4d75-ac1b-9c62db459e8c" providerId="ADAL" clId="{58D9861E-AFD0-4ED5-9A0F-26E175962694}" dt="2022-12-16T10:52:53.532" v="582"/>
        <pc:sldMkLst>
          <pc:docMk/>
          <pc:sldMk cId="7837919" sldId="1113"/>
        </pc:sldMkLst>
        <pc:graphicFrameChg chg="del">
          <ac:chgData name="Ola Paulsrud" userId="3a765a83-d423-4d75-ac1b-9c62db459e8c" providerId="ADAL" clId="{58D9861E-AFD0-4ED5-9A0F-26E175962694}" dt="2022-12-16T10:52:36.414" v="566" actId="478"/>
          <ac:graphicFrameMkLst>
            <pc:docMk/>
            <pc:sldMk cId="7837919" sldId="1113"/>
            <ac:graphicFrameMk id="9" creationId="{822CFC04-5A09-433E-9435-D4A7405D53E0}"/>
          </ac:graphicFrameMkLst>
        </pc:graphicFrameChg>
        <pc:picChg chg="add del mod modVis">
          <ac:chgData name="Ola Paulsrud" userId="3a765a83-d423-4d75-ac1b-9c62db459e8c" providerId="ADAL" clId="{58D9861E-AFD0-4ED5-9A0F-26E175962694}" dt="2022-12-16T10:08:18.884" v="413"/>
          <ac:picMkLst>
            <pc:docMk/>
            <pc:sldMk cId="7837919" sldId="1113"/>
            <ac:picMk id="4" creationId="{D76ABDAA-7B10-6DB7-8516-F339D5FA6E06}"/>
          </ac:picMkLst>
        </pc:picChg>
        <pc:picChg chg="add del mod modVis">
          <ac:chgData name="Ola Paulsrud" userId="3a765a83-d423-4d75-ac1b-9c62db459e8c" providerId="ADAL" clId="{58D9861E-AFD0-4ED5-9A0F-26E175962694}" dt="2022-12-16T10:52:53.532" v="582"/>
          <ac:picMkLst>
            <pc:docMk/>
            <pc:sldMk cId="7837919" sldId="1113"/>
            <ac:picMk id="7" creationId="{FACE1E6C-8882-02E4-7FE4-4B850675A4DE}"/>
          </ac:picMkLst>
        </pc:picChg>
      </pc:sldChg>
      <pc:sldChg chg="addSp delSp modSp mod">
        <pc:chgData name="Ola Paulsrud" userId="3a765a83-d423-4d75-ac1b-9c62db459e8c" providerId="ADAL" clId="{58D9861E-AFD0-4ED5-9A0F-26E175962694}" dt="2022-12-16T10:52:53.506" v="572"/>
        <pc:sldMkLst>
          <pc:docMk/>
          <pc:sldMk cId="3974169609" sldId="1114"/>
        </pc:sldMkLst>
        <pc:graphicFrameChg chg="del">
          <ac:chgData name="Ola Paulsrud" userId="3a765a83-d423-4d75-ac1b-9c62db459e8c" providerId="ADAL" clId="{58D9861E-AFD0-4ED5-9A0F-26E175962694}" dt="2022-12-16T10:52:05.815" v="561" actId="21"/>
          <ac:graphicFrameMkLst>
            <pc:docMk/>
            <pc:sldMk cId="3974169609" sldId="1114"/>
            <ac:graphicFrameMk id="9" creationId="{822CFC04-5A09-433E-9435-D4A7405D53E0}"/>
          </ac:graphicFrameMkLst>
        </pc:graphicFrameChg>
        <pc:picChg chg="add del mod modVis">
          <ac:chgData name="Ola Paulsrud" userId="3a765a83-d423-4d75-ac1b-9c62db459e8c" providerId="ADAL" clId="{58D9861E-AFD0-4ED5-9A0F-26E175962694}" dt="2022-12-16T10:52:53.506" v="572"/>
          <ac:picMkLst>
            <pc:docMk/>
            <pc:sldMk cId="3974169609" sldId="1114"/>
            <ac:picMk id="4" creationId="{08CC6823-8912-7CE1-9C79-9874BC539514}"/>
          </ac:picMkLst>
        </pc:picChg>
      </pc:sldChg>
      <pc:sldChg chg="addSp modSp del mod">
        <pc:chgData name="Ola Paulsrud" userId="3a765a83-d423-4d75-ac1b-9c62db459e8c" providerId="ADAL" clId="{58D9861E-AFD0-4ED5-9A0F-26E175962694}" dt="2022-12-16T09:46:03.964" v="274" actId="2696"/>
        <pc:sldMkLst>
          <pc:docMk/>
          <pc:sldMk cId="437192360" sldId="1115"/>
        </pc:sldMkLst>
        <pc:picChg chg="add mod modVis">
          <ac:chgData name="Ola Paulsrud" userId="3a765a83-d423-4d75-ac1b-9c62db459e8c" providerId="ADAL" clId="{58D9861E-AFD0-4ED5-9A0F-26E175962694}" dt="2022-12-16T09:38:57.967" v="250"/>
          <ac:picMkLst>
            <pc:docMk/>
            <pc:sldMk cId="437192360" sldId="1115"/>
            <ac:picMk id="4" creationId="{FF3CAF04-2FA6-B4C7-B943-05D9B0630270}"/>
          </ac:picMkLst>
        </pc:picChg>
      </pc:sldChg>
      <pc:sldChg chg="addSp delSp modSp mod">
        <pc:chgData name="Ola Paulsrud" userId="3a765a83-d423-4d75-ac1b-9c62db459e8c" providerId="ADAL" clId="{58D9861E-AFD0-4ED5-9A0F-26E175962694}" dt="2022-12-16T10:52:53.530" v="580"/>
        <pc:sldMkLst>
          <pc:docMk/>
          <pc:sldMk cId="2630242969" sldId="1117"/>
        </pc:sldMkLst>
        <pc:graphicFrameChg chg="del">
          <ac:chgData name="Ola Paulsrud" userId="3a765a83-d423-4d75-ac1b-9c62db459e8c" providerId="ADAL" clId="{58D9861E-AFD0-4ED5-9A0F-26E175962694}" dt="2022-12-16T10:52:31.364" v="565" actId="478"/>
          <ac:graphicFrameMkLst>
            <pc:docMk/>
            <pc:sldMk cId="2630242969" sldId="1117"/>
            <ac:graphicFrameMk id="9" creationId="{822CFC04-5A09-433E-9435-D4A7405D53E0}"/>
          </ac:graphicFrameMkLst>
        </pc:graphicFrameChg>
        <pc:picChg chg="add del mod modVis">
          <ac:chgData name="Ola Paulsrud" userId="3a765a83-d423-4d75-ac1b-9c62db459e8c" providerId="ADAL" clId="{58D9861E-AFD0-4ED5-9A0F-26E175962694}" dt="2022-12-16T09:56:39.634" v="375"/>
          <ac:picMkLst>
            <pc:docMk/>
            <pc:sldMk cId="2630242969" sldId="1117"/>
            <ac:picMk id="4" creationId="{106D19B6-8F00-402C-67CC-5C057DA00E0B}"/>
          </ac:picMkLst>
        </pc:picChg>
        <pc:picChg chg="add del mod modVis">
          <ac:chgData name="Ola Paulsrud" userId="3a765a83-d423-4d75-ac1b-9c62db459e8c" providerId="ADAL" clId="{58D9861E-AFD0-4ED5-9A0F-26E175962694}" dt="2022-12-16T10:52:53.530" v="580"/>
          <ac:picMkLst>
            <pc:docMk/>
            <pc:sldMk cId="2630242969" sldId="1117"/>
            <ac:picMk id="7" creationId="{018FB6CA-21F8-71C3-41C0-345EE53223C1}"/>
          </ac:picMkLst>
        </pc:picChg>
      </pc:sldChg>
      <pc:sldChg chg="addSp delSp modSp mod">
        <pc:chgData name="Ola Paulsrud" userId="3a765a83-d423-4d75-ac1b-9c62db459e8c" providerId="ADAL" clId="{58D9861E-AFD0-4ED5-9A0F-26E175962694}" dt="2022-12-16T10:52:53.534" v="584"/>
        <pc:sldMkLst>
          <pc:docMk/>
          <pc:sldMk cId="3922590778" sldId="1118"/>
        </pc:sldMkLst>
        <pc:graphicFrameChg chg="del">
          <ac:chgData name="Ola Paulsrud" userId="3a765a83-d423-4d75-ac1b-9c62db459e8c" providerId="ADAL" clId="{58D9861E-AFD0-4ED5-9A0F-26E175962694}" dt="2022-12-16T10:52:39.260" v="567" actId="478"/>
          <ac:graphicFrameMkLst>
            <pc:docMk/>
            <pc:sldMk cId="3922590778" sldId="1118"/>
            <ac:graphicFrameMk id="9" creationId="{822CFC04-5A09-433E-9435-D4A7405D53E0}"/>
          </ac:graphicFrameMkLst>
        </pc:graphicFrameChg>
        <pc:picChg chg="add del mod modVis">
          <ac:chgData name="Ola Paulsrud" userId="3a765a83-d423-4d75-ac1b-9c62db459e8c" providerId="ADAL" clId="{58D9861E-AFD0-4ED5-9A0F-26E175962694}" dt="2022-12-16T10:20:32.086" v="471"/>
          <ac:picMkLst>
            <pc:docMk/>
            <pc:sldMk cId="3922590778" sldId="1118"/>
            <ac:picMk id="4" creationId="{CB70E8EB-A4A4-16F3-49B4-B23E47C32791}"/>
          </ac:picMkLst>
        </pc:picChg>
        <pc:picChg chg="add del mod modVis">
          <ac:chgData name="Ola Paulsrud" userId="3a765a83-d423-4d75-ac1b-9c62db459e8c" providerId="ADAL" clId="{58D9861E-AFD0-4ED5-9A0F-26E175962694}" dt="2022-12-16T10:52:53.534" v="584"/>
          <ac:picMkLst>
            <pc:docMk/>
            <pc:sldMk cId="3922590778" sldId="1118"/>
            <ac:picMk id="7" creationId="{40B5A870-E0CB-DAD8-DE06-F8AC37CE5B71}"/>
          </ac:picMkLst>
        </pc:picChg>
      </pc:sldChg>
      <pc:sldChg chg="addSp delSp modSp mod">
        <pc:chgData name="Ola Paulsrud" userId="3a765a83-d423-4d75-ac1b-9c62db459e8c" providerId="ADAL" clId="{58D9861E-AFD0-4ED5-9A0F-26E175962694}" dt="2022-12-16T10:52:53.537" v="586"/>
        <pc:sldMkLst>
          <pc:docMk/>
          <pc:sldMk cId="937887624" sldId="1119"/>
        </pc:sldMkLst>
        <pc:graphicFrameChg chg="del">
          <ac:chgData name="Ola Paulsrud" userId="3a765a83-d423-4d75-ac1b-9c62db459e8c" providerId="ADAL" clId="{58D9861E-AFD0-4ED5-9A0F-26E175962694}" dt="2022-12-16T10:52:42.919" v="568" actId="478"/>
          <ac:graphicFrameMkLst>
            <pc:docMk/>
            <pc:sldMk cId="937887624" sldId="1119"/>
            <ac:graphicFrameMk id="9" creationId="{822CFC04-5A09-433E-9435-D4A7405D53E0}"/>
          </ac:graphicFrameMkLst>
        </pc:graphicFrameChg>
        <pc:picChg chg="add del mod modVis">
          <ac:chgData name="Ola Paulsrud" userId="3a765a83-d423-4d75-ac1b-9c62db459e8c" providerId="ADAL" clId="{58D9861E-AFD0-4ED5-9A0F-26E175962694}" dt="2022-12-16T10:24:16.040" v="498"/>
          <ac:picMkLst>
            <pc:docMk/>
            <pc:sldMk cId="937887624" sldId="1119"/>
            <ac:picMk id="4" creationId="{636F7235-1FD4-C059-D7AE-EC95EB0F8286}"/>
          </ac:picMkLst>
        </pc:picChg>
        <pc:picChg chg="add del mod modVis">
          <ac:chgData name="Ola Paulsrud" userId="3a765a83-d423-4d75-ac1b-9c62db459e8c" providerId="ADAL" clId="{58D9861E-AFD0-4ED5-9A0F-26E175962694}" dt="2022-12-16T10:52:53.537" v="586"/>
          <ac:picMkLst>
            <pc:docMk/>
            <pc:sldMk cId="937887624" sldId="1119"/>
            <ac:picMk id="7" creationId="{42377735-2270-0DE9-420E-FA504C056DFB}"/>
          </ac:picMkLst>
        </pc:picChg>
      </pc:sldChg>
      <pc:sldChg chg="addSp delSp modSp mod">
        <pc:chgData name="Ola Paulsrud" userId="3a765a83-d423-4d75-ac1b-9c62db459e8c" providerId="ADAL" clId="{58D9861E-AFD0-4ED5-9A0F-26E175962694}" dt="2022-12-16T10:52:53.539" v="588"/>
        <pc:sldMkLst>
          <pc:docMk/>
          <pc:sldMk cId="1501611901" sldId="1120"/>
        </pc:sldMkLst>
        <pc:graphicFrameChg chg="del">
          <ac:chgData name="Ola Paulsrud" userId="3a765a83-d423-4d75-ac1b-9c62db459e8c" providerId="ADAL" clId="{58D9861E-AFD0-4ED5-9A0F-26E175962694}" dt="2022-12-16T10:52:45.518" v="569" actId="478"/>
          <ac:graphicFrameMkLst>
            <pc:docMk/>
            <pc:sldMk cId="1501611901" sldId="1120"/>
            <ac:graphicFrameMk id="9" creationId="{822CFC04-5A09-433E-9435-D4A7405D53E0}"/>
          </ac:graphicFrameMkLst>
        </pc:graphicFrameChg>
        <pc:picChg chg="add del mod modVis">
          <ac:chgData name="Ola Paulsrud" userId="3a765a83-d423-4d75-ac1b-9c62db459e8c" providerId="ADAL" clId="{58D9861E-AFD0-4ED5-9A0F-26E175962694}" dt="2022-12-16T10:31:36.962" v="523"/>
          <ac:picMkLst>
            <pc:docMk/>
            <pc:sldMk cId="1501611901" sldId="1120"/>
            <ac:picMk id="4" creationId="{581527ED-A9DA-F7C0-3DEC-53101D083BE4}"/>
          </ac:picMkLst>
        </pc:picChg>
        <pc:picChg chg="add del mod modVis">
          <ac:chgData name="Ola Paulsrud" userId="3a765a83-d423-4d75-ac1b-9c62db459e8c" providerId="ADAL" clId="{58D9861E-AFD0-4ED5-9A0F-26E175962694}" dt="2022-12-16T10:52:53.539" v="588"/>
          <ac:picMkLst>
            <pc:docMk/>
            <pc:sldMk cId="1501611901" sldId="1120"/>
            <ac:picMk id="7" creationId="{E6913E85-18CD-9857-4572-61BE9B1FAE02}"/>
          </ac:picMkLst>
        </pc:picChg>
      </pc:sldChg>
      <pc:sldChg chg="addSp delSp modSp mod">
        <pc:chgData name="Ola Paulsrud" userId="3a765a83-d423-4d75-ac1b-9c62db459e8c" providerId="ADAL" clId="{58D9861E-AFD0-4ED5-9A0F-26E175962694}" dt="2022-12-16T10:52:53.542" v="590"/>
        <pc:sldMkLst>
          <pc:docMk/>
          <pc:sldMk cId="3739197231" sldId="1121"/>
        </pc:sldMkLst>
        <pc:graphicFrameChg chg="del">
          <ac:chgData name="Ola Paulsrud" userId="3a765a83-d423-4d75-ac1b-9c62db459e8c" providerId="ADAL" clId="{58D9861E-AFD0-4ED5-9A0F-26E175962694}" dt="2022-12-16T10:52:48.692" v="570" actId="478"/>
          <ac:graphicFrameMkLst>
            <pc:docMk/>
            <pc:sldMk cId="3739197231" sldId="1121"/>
            <ac:graphicFrameMk id="9" creationId="{822CFC04-5A09-433E-9435-D4A7405D53E0}"/>
          </ac:graphicFrameMkLst>
        </pc:graphicFrameChg>
        <pc:picChg chg="add del mod modVis">
          <ac:chgData name="Ola Paulsrud" userId="3a765a83-d423-4d75-ac1b-9c62db459e8c" providerId="ADAL" clId="{58D9861E-AFD0-4ED5-9A0F-26E175962694}" dt="2022-12-16T10:36:51.089" v="550"/>
          <ac:picMkLst>
            <pc:docMk/>
            <pc:sldMk cId="3739197231" sldId="1121"/>
            <ac:picMk id="4" creationId="{78A77D54-4ADB-E835-3FD3-9B233C917F60}"/>
          </ac:picMkLst>
        </pc:picChg>
        <pc:picChg chg="add del mod modVis">
          <ac:chgData name="Ola Paulsrud" userId="3a765a83-d423-4d75-ac1b-9c62db459e8c" providerId="ADAL" clId="{58D9861E-AFD0-4ED5-9A0F-26E175962694}" dt="2022-12-16T10:52:53.542" v="590"/>
          <ac:picMkLst>
            <pc:docMk/>
            <pc:sldMk cId="3739197231" sldId="1121"/>
            <ac:picMk id="7" creationId="{2EEFE7BF-B318-DA04-AF8E-8B7D18AD7E6E}"/>
          </ac:picMkLst>
        </pc:picChg>
      </pc:sldChg>
      <pc:sldChg chg="addSp delSp modSp add del mod">
        <pc:chgData name="Ola Paulsrud" userId="3a765a83-d423-4d75-ac1b-9c62db459e8c" providerId="ADAL" clId="{58D9861E-AFD0-4ED5-9A0F-26E175962694}" dt="2022-12-16T09:50:37.263" v="302" actId="2696"/>
        <pc:sldMkLst>
          <pc:docMk/>
          <pc:sldMk cId="2183329963" sldId="1122"/>
        </pc:sldMkLst>
        <pc:graphicFrameChg chg="add mod">
          <ac:chgData name="Ola Paulsrud" userId="3a765a83-d423-4d75-ac1b-9c62db459e8c" providerId="ADAL" clId="{58D9861E-AFD0-4ED5-9A0F-26E175962694}" dt="2022-12-16T09:17:45.098" v="140"/>
          <ac:graphicFrameMkLst>
            <pc:docMk/>
            <pc:sldMk cId="2183329963" sldId="1122"/>
            <ac:graphicFrameMk id="4" creationId="{7C6DEE2F-0F08-B829-0101-F1A56A95C92F}"/>
          </ac:graphicFrameMkLst>
        </pc:graphicFrameChg>
        <pc:graphicFrameChg chg="del">
          <ac:chgData name="Ola Paulsrud" userId="3a765a83-d423-4d75-ac1b-9c62db459e8c" providerId="ADAL" clId="{58D9861E-AFD0-4ED5-9A0F-26E175962694}" dt="2022-12-16T09:17:35.917" v="139" actId="21"/>
          <ac:graphicFrameMkLst>
            <pc:docMk/>
            <pc:sldMk cId="2183329963" sldId="1122"/>
            <ac:graphicFrameMk id="5" creationId="{0644B592-BFBD-4903-BA03-2F1129BF36C6}"/>
          </ac:graphicFrameMkLst>
        </pc:graphicFrameChg>
        <pc:picChg chg="add mod modVis">
          <ac:chgData name="Ola Paulsrud" userId="3a765a83-d423-4d75-ac1b-9c62db459e8c" providerId="ADAL" clId="{58D9861E-AFD0-4ED5-9A0F-26E175962694}" dt="2022-12-16T09:19:18.350" v="153"/>
          <ac:picMkLst>
            <pc:docMk/>
            <pc:sldMk cId="2183329963" sldId="1122"/>
            <ac:picMk id="7" creationId="{7BE635DA-1960-72BA-0DB5-135ABFBC7871}"/>
          </ac:picMkLst>
        </pc:picChg>
      </pc:sldChg>
      <pc:sldChg chg="addSp delSp modSp add mod">
        <pc:chgData name="Ola Paulsrud" userId="3a765a83-d423-4d75-ac1b-9c62db459e8c" providerId="ADAL" clId="{58D9861E-AFD0-4ED5-9A0F-26E175962694}" dt="2022-12-16T10:52:53.527" v="578"/>
        <pc:sldMkLst>
          <pc:docMk/>
          <pc:sldMk cId="15146337" sldId="1123"/>
        </pc:sldMkLst>
        <pc:graphicFrameChg chg="del">
          <ac:chgData name="Ola Paulsrud" userId="3a765a83-d423-4d75-ac1b-9c62db459e8c" providerId="ADAL" clId="{58D9861E-AFD0-4ED5-9A0F-26E175962694}" dt="2022-12-16T10:52:28.399" v="564" actId="478"/>
          <ac:graphicFrameMkLst>
            <pc:docMk/>
            <pc:sldMk cId="15146337" sldId="1123"/>
            <ac:graphicFrameMk id="9" creationId="{822CFC04-5A09-433E-9435-D4A7405D53E0}"/>
          </ac:graphicFrameMkLst>
        </pc:graphicFrameChg>
        <pc:picChg chg="del">
          <ac:chgData name="Ola Paulsrud" userId="3a765a83-d423-4d75-ac1b-9c62db459e8c" providerId="ADAL" clId="{58D9861E-AFD0-4ED5-9A0F-26E175962694}" dt="2022-12-16T09:44:30.683" v="264"/>
          <ac:picMkLst>
            <pc:docMk/>
            <pc:sldMk cId="15146337" sldId="1123"/>
            <ac:picMk id="4" creationId="{FF3CAF04-2FA6-B4C7-B943-05D9B0630270}"/>
          </ac:picMkLst>
        </pc:picChg>
        <pc:picChg chg="add del mod modVis">
          <ac:chgData name="Ola Paulsrud" userId="3a765a83-d423-4d75-ac1b-9c62db459e8c" providerId="ADAL" clId="{58D9861E-AFD0-4ED5-9A0F-26E175962694}" dt="2022-12-16T10:52:53.527" v="578"/>
          <ac:picMkLst>
            <pc:docMk/>
            <pc:sldMk cId="15146337" sldId="1123"/>
            <ac:picMk id="7" creationId="{D69E4CD2-E989-9FA6-9EE3-9A57ABA0EB47}"/>
          </ac:picMkLst>
        </pc:picChg>
      </pc:sldChg>
      <pc:sldChg chg="addSp delSp modSp add mod">
        <pc:chgData name="Ola Paulsrud" userId="3a765a83-d423-4d75-ac1b-9c62db459e8c" providerId="ADAL" clId="{58D9861E-AFD0-4ED5-9A0F-26E175962694}" dt="2022-12-16T10:52:53.523" v="574"/>
        <pc:sldMkLst>
          <pc:docMk/>
          <pc:sldMk cId="2548281397" sldId="1124"/>
        </pc:sldMkLst>
        <pc:graphicFrameChg chg="del">
          <ac:chgData name="Ola Paulsrud" userId="3a765a83-d423-4d75-ac1b-9c62db459e8c" providerId="ADAL" clId="{58D9861E-AFD0-4ED5-9A0F-26E175962694}" dt="2022-12-16T10:52:13.032" v="562" actId="21"/>
          <ac:graphicFrameMkLst>
            <pc:docMk/>
            <pc:sldMk cId="2548281397" sldId="1124"/>
            <ac:graphicFrameMk id="9" creationId="{822CFC04-5A09-433E-9435-D4A7405D53E0}"/>
          </ac:graphicFrameMkLst>
        </pc:graphicFrameChg>
        <pc:picChg chg="add del mod modVis">
          <ac:chgData name="Ola Paulsrud" userId="3a765a83-d423-4d75-ac1b-9c62db459e8c" providerId="ADAL" clId="{58D9861E-AFD0-4ED5-9A0F-26E175962694}" dt="2022-12-16T10:52:53.523" v="574"/>
          <ac:picMkLst>
            <pc:docMk/>
            <pc:sldMk cId="2548281397" sldId="1124"/>
            <ac:picMk id="5" creationId="{18C4B7B3-BB46-108C-DF7B-6E432E88506F}"/>
          </ac:picMkLst>
        </pc:picChg>
        <pc:picChg chg="del">
          <ac:chgData name="Ola Paulsrud" userId="3a765a83-d423-4d75-ac1b-9c62db459e8c" providerId="ADAL" clId="{58D9861E-AFD0-4ED5-9A0F-26E175962694}" dt="2022-12-16T09:50:24.914" v="294"/>
          <ac:picMkLst>
            <pc:docMk/>
            <pc:sldMk cId="2548281397" sldId="1124"/>
            <ac:picMk id="7" creationId="{7BE635DA-1960-72BA-0DB5-135ABFBC7871}"/>
          </ac:picMkLst>
        </pc:picChg>
      </pc:sldChg>
    </pc:docChg>
  </pc:docChgLst>
  <pc:docChgLst>
    <pc:chgData name="Kjetil Strømseth" userId="1a40b92a-fe50-4ba1-a6d7-951741329000" providerId="ADAL" clId="{381E0DE8-0FA5-4CD2-93D8-F65B85F832EF}"/>
    <pc:docChg chg="undo custSel addSld delSld modSld sldOrd">
      <pc:chgData name="Kjetil Strømseth" userId="1a40b92a-fe50-4ba1-a6d7-951741329000" providerId="ADAL" clId="{381E0DE8-0FA5-4CD2-93D8-F65B85F832EF}" dt="2022-11-21T10:58:25.972" v="686"/>
      <pc:docMkLst>
        <pc:docMk/>
      </pc:docMkLst>
      <pc:sldChg chg="modSp mod">
        <pc:chgData name="Kjetil Strømseth" userId="1a40b92a-fe50-4ba1-a6d7-951741329000" providerId="ADAL" clId="{381E0DE8-0FA5-4CD2-93D8-F65B85F832EF}" dt="2022-11-21T10:53:59.989" v="447" actId="20577"/>
        <pc:sldMkLst>
          <pc:docMk/>
          <pc:sldMk cId="2059661690" sldId="1109"/>
        </pc:sldMkLst>
        <pc:spChg chg="mod">
          <ac:chgData name="Kjetil Strømseth" userId="1a40b92a-fe50-4ba1-a6d7-951741329000" providerId="ADAL" clId="{381E0DE8-0FA5-4CD2-93D8-F65B85F832EF}" dt="2022-11-21T10:53:59.989" v="447" actId="20577"/>
          <ac:spMkLst>
            <pc:docMk/>
            <pc:sldMk cId="2059661690" sldId="1109"/>
            <ac:spMk id="31" creationId="{764FB320-940F-4E6B-92C0-0C9B70AB2429}"/>
          </ac:spMkLst>
        </pc:spChg>
      </pc:sldChg>
      <pc:sldChg chg="modSp mod">
        <pc:chgData name="Kjetil Strømseth" userId="1a40b92a-fe50-4ba1-a6d7-951741329000" providerId="ADAL" clId="{381E0DE8-0FA5-4CD2-93D8-F65B85F832EF}" dt="2022-11-21T10:55:24.375" v="580" actId="20577"/>
        <pc:sldMkLst>
          <pc:docMk/>
          <pc:sldMk cId="2158481621" sldId="1110"/>
        </pc:sldMkLst>
        <pc:spChg chg="mod">
          <ac:chgData name="Kjetil Strømseth" userId="1a40b92a-fe50-4ba1-a6d7-951741329000" providerId="ADAL" clId="{381E0DE8-0FA5-4CD2-93D8-F65B85F832EF}" dt="2022-11-21T10:36:21.832" v="68" actId="20577"/>
          <ac:spMkLst>
            <pc:docMk/>
            <pc:sldMk cId="2158481621" sldId="1110"/>
            <ac:spMk id="6" creationId="{D5919B02-AD46-4CEA-8FBC-7FA8B29A3A3F}"/>
          </ac:spMkLst>
        </pc:spChg>
        <pc:graphicFrameChg chg="mod">
          <ac:chgData name="Kjetil Strømseth" userId="1a40b92a-fe50-4ba1-a6d7-951741329000" providerId="ADAL" clId="{381E0DE8-0FA5-4CD2-93D8-F65B85F832EF}" dt="2022-11-21T10:53:17.105" v="432"/>
          <ac:graphicFrameMkLst>
            <pc:docMk/>
            <pc:sldMk cId="2158481621" sldId="1110"/>
            <ac:graphicFrameMk id="5" creationId="{0644B592-BFBD-4903-BA03-2F1129BF36C6}"/>
          </ac:graphicFrameMkLst>
        </pc:graphicFrameChg>
        <pc:graphicFrameChg chg="modGraphic">
          <ac:chgData name="Kjetil Strømseth" userId="1a40b92a-fe50-4ba1-a6d7-951741329000" providerId="ADAL" clId="{381E0DE8-0FA5-4CD2-93D8-F65B85F832EF}" dt="2022-11-21T10:55:24.375" v="580" actId="20577"/>
          <ac:graphicFrameMkLst>
            <pc:docMk/>
            <pc:sldMk cId="2158481621" sldId="1110"/>
            <ac:graphicFrameMk id="9" creationId="{822CFC04-5A09-433E-9435-D4A7405D53E0}"/>
          </ac:graphicFrameMkLst>
        </pc:graphicFrameChg>
      </pc:sldChg>
      <pc:sldChg chg="modSp mod">
        <pc:chgData name="Kjetil Strømseth" userId="1a40b92a-fe50-4ba1-a6d7-951741329000" providerId="ADAL" clId="{381E0DE8-0FA5-4CD2-93D8-F65B85F832EF}" dt="2022-11-21T10:45:24.569" v="225" actId="20577"/>
        <pc:sldMkLst>
          <pc:docMk/>
          <pc:sldMk cId="391257237" sldId="1111"/>
        </pc:sldMkLst>
        <pc:spChg chg="mod">
          <ac:chgData name="Kjetil Strømseth" userId="1a40b92a-fe50-4ba1-a6d7-951741329000" providerId="ADAL" clId="{381E0DE8-0FA5-4CD2-93D8-F65B85F832EF}" dt="2022-11-21T10:39:40.031" v="114" actId="20577"/>
          <ac:spMkLst>
            <pc:docMk/>
            <pc:sldMk cId="391257237" sldId="1111"/>
            <ac:spMk id="3" creationId="{FBC81008-1560-48F8-8083-713C746DADE3}"/>
          </ac:spMkLst>
        </pc:spChg>
        <pc:spChg chg="mod">
          <ac:chgData name="Kjetil Strømseth" userId="1a40b92a-fe50-4ba1-a6d7-951741329000" providerId="ADAL" clId="{381E0DE8-0FA5-4CD2-93D8-F65B85F832EF}" dt="2022-11-21T10:36:59.732" v="71" actId="20577"/>
          <ac:spMkLst>
            <pc:docMk/>
            <pc:sldMk cId="391257237" sldId="1111"/>
            <ac:spMk id="6" creationId="{D5919B02-AD46-4CEA-8FBC-7FA8B29A3A3F}"/>
          </ac:spMkLst>
        </pc:spChg>
        <pc:graphicFrameChg chg="mod modGraphic">
          <ac:chgData name="Kjetil Strømseth" userId="1a40b92a-fe50-4ba1-a6d7-951741329000" providerId="ADAL" clId="{381E0DE8-0FA5-4CD2-93D8-F65B85F832EF}" dt="2022-11-21T10:45:24.569" v="225" actId="20577"/>
          <ac:graphicFrameMkLst>
            <pc:docMk/>
            <pc:sldMk cId="391257237" sldId="1111"/>
            <ac:graphicFrameMk id="9" creationId="{822CFC04-5A09-433E-9435-D4A7405D53E0}"/>
          </ac:graphicFrameMkLst>
        </pc:graphicFrameChg>
      </pc:sldChg>
      <pc:sldChg chg="modSp del mod ord">
        <pc:chgData name="Kjetil Strømseth" userId="1a40b92a-fe50-4ba1-a6d7-951741329000" providerId="ADAL" clId="{381E0DE8-0FA5-4CD2-93D8-F65B85F832EF}" dt="2022-11-21T10:43:19.050" v="200" actId="47"/>
        <pc:sldMkLst>
          <pc:docMk/>
          <pc:sldMk cId="2290625293" sldId="1112"/>
        </pc:sldMkLst>
        <pc:spChg chg="mod">
          <ac:chgData name="Kjetil Strømseth" userId="1a40b92a-fe50-4ba1-a6d7-951741329000" providerId="ADAL" clId="{381E0DE8-0FA5-4CD2-93D8-F65B85F832EF}" dt="2022-11-21T10:40:05.965" v="117" actId="20577"/>
          <ac:spMkLst>
            <pc:docMk/>
            <pc:sldMk cId="2290625293" sldId="1112"/>
            <ac:spMk id="6" creationId="{D5919B02-AD46-4CEA-8FBC-7FA8B29A3A3F}"/>
          </ac:spMkLst>
        </pc:spChg>
        <pc:graphicFrameChg chg="modGraphic">
          <ac:chgData name="Kjetil Strømseth" userId="1a40b92a-fe50-4ba1-a6d7-951741329000" providerId="ADAL" clId="{381E0DE8-0FA5-4CD2-93D8-F65B85F832EF}" dt="2022-11-21T10:40:32.931" v="144" actId="313"/>
          <ac:graphicFrameMkLst>
            <pc:docMk/>
            <pc:sldMk cId="2290625293" sldId="1112"/>
            <ac:graphicFrameMk id="9" creationId="{822CFC04-5A09-433E-9435-D4A7405D53E0}"/>
          </ac:graphicFrameMkLst>
        </pc:graphicFrameChg>
      </pc:sldChg>
      <pc:sldChg chg="modSp mod">
        <pc:chgData name="Kjetil Strømseth" userId="1a40b92a-fe50-4ba1-a6d7-951741329000" providerId="ADAL" clId="{381E0DE8-0FA5-4CD2-93D8-F65B85F832EF}" dt="2022-11-21T10:55:45.905" v="582" actId="20577"/>
        <pc:sldMkLst>
          <pc:docMk/>
          <pc:sldMk cId="7837919" sldId="1113"/>
        </pc:sldMkLst>
        <pc:spChg chg="mod">
          <ac:chgData name="Kjetil Strømseth" userId="1a40b92a-fe50-4ba1-a6d7-951741329000" providerId="ADAL" clId="{381E0DE8-0FA5-4CD2-93D8-F65B85F832EF}" dt="2022-11-21T10:46:34.853" v="250" actId="20577"/>
          <ac:spMkLst>
            <pc:docMk/>
            <pc:sldMk cId="7837919" sldId="1113"/>
            <ac:spMk id="6" creationId="{D5919B02-AD46-4CEA-8FBC-7FA8B29A3A3F}"/>
          </ac:spMkLst>
        </pc:spChg>
        <pc:graphicFrameChg chg="mod">
          <ac:chgData name="Kjetil Strømseth" userId="1a40b92a-fe50-4ba1-a6d7-951741329000" providerId="ADAL" clId="{381E0DE8-0FA5-4CD2-93D8-F65B85F832EF}" dt="2022-11-21T10:53:05.372" v="431"/>
          <ac:graphicFrameMkLst>
            <pc:docMk/>
            <pc:sldMk cId="7837919" sldId="1113"/>
            <ac:graphicFrameMk id="5" creationId="{0644B592-BFBD-4903-BA03-2F1129BF36C6}"/>
          </ac:graphicFrameMkLst>
        </pc:graphicFrameChg>
        <pc:graphicFrameChg chg="mod modGraphic">
          <ac:chgData name="Kjetil Strømseth" userId="1a40b92a-fe50-4ba1-a6d7-951741329000" providerId="ADAL" clId="{381E0DE8-0FA5-4CD2-93D8-F65B85F832EF}" dt="2022-11-21T10:55:45.905" v="582" actId="20577"/>
          <ac:graphicFrameMkLst>
            <pc:docMk/>
            <pc:sldMk cId="7837919" sldId="1113"/>
            <ac:graphicFrameMk id="9" creationId="{822CFC04-5A09-433E-9435-D4A7405D53E0}"/>
          </ac:graphicFrameMkLst>
        </pc:graphicFrameChg>
      </pc:sldChg>
      <pc:sldChg chg="add del">
        <pc:chgData name="Kjetil Strømseth" userId="1a40b92a-fe50-4ba1-a6d7-951741329000" providerId="ADAL" clId="{381E0DE8-0FA5-4CD2-93D8-F65B85F832EF}" dt="2022-11-21T10:32:56.572" v="6"/>
        <pc:sldMkLst>
          <pc:docMk/>
          <pc:sldMk cId="1925343984" sldId="1114"/>
        </pc:sldMkLst>
      </pc:sldChg>
      <pc:sldChg chg="modSp add mod ord">
        <pc:chgData name="Kjetil Strømseth" userId="1a40b92a-fe50-4ba1-a6d7-951741329000" providerId="ADAL" clId="{381E0DE8-0FA5-4CD2-93D8-F65B85F832EF}" dt="2022-11-21T10:35:56.382" v="65" actId="313"/>
        <pc:sldMkLst>
          <pc:docMk/>
          <pc:sldMk cId="3974169609" sldId="1114"/>
        </pc:sldMkLst>
        <pc:spChg chg="mod">
          <ac:chgData name="Kjetil Strømseth" userId="1a40b92a-fe50-4ba1-a6d7-951741329000" providerId="ADAL" clId="{381E0DE8-0FA5-4CD2-93D8-F65B85F832EF}" dt="2022-11-21T10:35:56.382" v="65" actId="313"/>
          <ac:spMkLst>
            <pc:docMk/>
            <pc:sldMk cId="3974169609" sldId="1114"/>
            <ac:spMk id="3" creationId="{FBC81008-1560-48F8-8083-713C746DADE3}"/>
          </ac:spMkLst>
        </pc:spChg>
        <pc:spChg chg="mod">
          <ac:chgData name="Kjetil Strømseth" userId="1a40b92a-fe50-4ba1-a6d7-951741329000" providerId="ADAL" clId="{381E0DE8-0FA5-4CD2-93D8-F65B85F832EF}" dt="2022-11-21T10:33:17.002" v="12"/>
          <ac:spMkLst>
            <pc:docMk/>
            <pc:sldMk cId="3974169609" sldId="1114"/>
            <ac:spMk id="6" creationId="{D5919B02-AD46-4CEA-8FBC-7FA8B29A3A3F}"/>
          </ac:spMkLst>
        </pc:spChg>
        <pc:graphicFrameChg chg="mod">
          <ac:chgData name="Kjetil Strømseth" userId="1a40b92a-fe50-4ba1-a6d7-951741329000" providerId="ADAL" clId="{381E0DE8-0FA5-4CD2-93D8-F65B85F832EF}" dt="2022-11-21T10:34:37.998" v="19" actId="207"/>
          <ac:graphicFrameMkLst>
            <pc:docMk/>
            <pc:sldMk cId="3974169609" sldId="1114"/>
            <ac:graphicFrameMk id="5" creationId="{0644B592-BFBD-4903-BA03-2F1129BF36C6}"/>
          </ac:graphicFrameMkLst>
        </pc:graphicFrameChg>
        <pc:graphicFrameChg chg="modGraphic">
          <ac:chgData name="Kjetil Strømseth" userId="1a40b92a-fe50-4ba1-a6d7-951741329000" providerId="ADAL" clId="{381E0DE8-0FA5-4CD2-93D8-F65B85F832EF}" dt="2022-11-21T10:35:04.649" v="26" actId="20577"/>
          <ac:graphicFrameMkLst>
            <pc:docMk/>
            <pc:sldMk cId="3974169609" sldId="1114"/>
            <ac:graphicFrameMk id="9" creationId="{822CFC04-5A09-433E-9435-D4A7405D53E0}"/>
          </ac:graphicFrameMkLst>
        </pc:graphicFrameChg>
      </pc:sldChg>
      <pc:sldChg chg="modSp add mod">
        <pc:chgData name="Kjetil Strømseth" userId="1a40b92a-fe50-4ba1-a6d7-951741329000" providerId="ADAL" clId="{381E0DE8-0FA5-4CD2-93D8-F65B85F832EF}" dt="2022-11-21T10:57:54.572" v="681" actId="313"/>
        <pc:sldMkLst>
          <pc:docMk/>
          <pc:sldMk cId="437192360" sldId="1115"/>
        </pc:sldMkLst>
        <pc:spChg chg="mod">
          <ac:chgData name="Kjetil Strømseth" userId="1a40b92a-fe50-4ba1-a6d7-951741329000" providerId="ADAL" clId="{381E0DE8-0FA5-4CD2-93D8-F65B85F832EF}" dt="2022-11-21T10:43:06.490" v="193" actId="20577"/>
          <ac:spMkLst>
            <pc:docMk/>
            <pc:sldMk cId="437192360" sldId="1115"/>
            <ac:spMk id="3" creationId="{FBC81008-1560-48F8-8083-713C746DADE3}"/>
          </ac:spMkLst>
        </pc:spChg>
        <pc:spChg chg="mod">
          <ac:chgData name="Kjetil Strømseth" userId="1a40b92a-fe50-4ba1-a6d7-951741329000" providerId="ADAL" clId="{381E0DE8-0FA5-4CD2-93D8-F65B85F832EF}" dt="2022-11-21T10:42:39.722" v="165"/>
          <ac:spMkLst>
            <pc:docMk/>
            <pc:sldMk cId="437192360" sldId="1115"/>
            <ac:spMk id="6" creationId="{D5919B02-AD46-4CEA-8FBC-7FA8B29A3A3F}"/>
          </ac:spMkLst>
        </pc:spChg>
        <pc:graphicFrameChg chg="mod">
          <ac:chgData name="Kjetil Strømseth" userId="1a40b92a-fe50-4ba1-a6d7-951741329000" providerId="ADAL" clId="{381E0DE8-0FA5-4CD2-93D8-F65B85F832EF}" dt="2022-11-21T10:45:09.151" v="221" actId="207"/>
          <ac:graphicFrameMkLst>
            <pc:docMk/>
            <pc:sldMk cId="437192360" sldId="1115"/>
            <ac:graphicFrameMk id="5" creationId="{0644B592-BFBD-4903-BA03-2F1129BF36C6}"/>
          </ac:graphicFrameMkLst>
        </pc:graphicFrameChg>
        <pc:graphicFrameChg chg="modGraphic">
          <ac:chgData name="Kjetil Strømseth" userId="1a40b92a-fe50-4ba1-a6d7-951741329000" providerId="ADAL" clId="{381E0DE8-0FA5-4CD2-93D8-F65B85F832EF}" dt="2022-11-21T10:57:54.572" v="681" actId="313"/>
          <ac:graphicFrameMkLst>
            <pc:docMk/>
            <pc:sldMk cId="437192360" sldId="1115"/>
            <ac:graphicFrameMk id="9" creationId="{822CFC04-5A09-433E-9435-D4A7405D53E0}"/>
          </ac:graphicFrameMkLst>
        </pc:graphicFrameChg>
      </pc:sldChg>
      <pc:sldChg chg="add del">
        <pc:chgData name="Kjetil Strømseth" userId="1a40b92a-fe50-4ba1-a6d7-951741329000" providerId="ADAL" clId="{381E0DE8-0FA5-4CD2-93D8-F65B85F832EF}" dt="2022-11-21T10:45:35.202" v="229" actId="47"/>
        <pc:sldMkLst>
          <pc:docMk/>
          <pc:sldMk cId="1517083766" sldId="1116"/>
        </pc:sldMkLst>
      </pc:sldChg>
      <pc:sldChg chg="modSp add mod">
        <pc:chgData name="Kjetil Strømseth" userId="1a40b92a-fe50-4ba1-a6d7-951741329000" providerId="ADAL" clId="{381E0DE8-0FA5-4CD2-93D8-F65B85F832EF}" dt="2022-11-21T10:58:04.005" v="683" actId="20577"/>
        <pc:sldMkLst>
          <pc:docMk/>
          <pc:sldMk cId="2630242969" sldId="1117"/>
        </pc:sldMkLst>
        <pc:spChg chg="mod">
          <ac:chgData name="Kjetil Strømseth" userId="1a40b92a-fe50-4ba1-a6d7-951741329000" providerId="ADAL" clId="{381E0DE8-0FA5-4CD2-93D8-F65B85F832EF}" dt="2022-11-21T10:45:59.586" v="245" actId="20577"/>
          <ac:spMkLst>
            <pc:docMk/>
            <pc:sldMk cId="2630242969" sldId="1117"/>
            <ac:spMk id="3" creationId="{FBC81008-1560-48F8-8083-713C746DADE3}"/>
          </ac:spMkLst>
        </pc:spChg>
        <pc:spChg chg="mod">
          <ac:chgData name="Kjetil Strømseth" userId="1a40b92a-fe50-4ba1-a6d7-951741329000" providerId="ADAL" clId="{381E0DE8-0FA5-4CD2-93D8-F65B85F832EF}" dt="2022-11-21T10:45:52.502" v="232" actId="20577"/>
          <ac:spMkLst>
            <pc:docMk/>
            <pc:sldMk cId="2630242969" sldId="1117"/>
            <ac:spMk id="6" creationId="{D5919B02-AD46-4CEA-8FBC-7FA8B29A3A3F}"/>
          </ac:spMkLst>
        </pc:spChg>
        <pc:graphicFrameChg chg="mod modGraphic">
          <ac:chgData name="Kjetil Strømseth" userId="1a40b92a-fe50-4ba1-a6d7-951741329000" providerId="ADAL" clId="{381E0DE8-0FA5-4CD2-93D8-F65B85F832EF}" dt="2022-11-21T10:58:04.005" v="683" actId="20577"/>
          <ac:graphicFrameMkLst>
            <pc:docMk/>
            <pc:sldMk cId="2630242969" sldId="1117"/>
            <ac:graphicFrameMk id="9" creationId="{822CFC04-5A09-433E-9435-D4A7405D53E0}"/>
          </ac:graphicFrameMkLst>
        </pc:graphicFrameChg>
      </pc:sldChg>
      <pc:sldChg chg="modSp add mod">
        <pc:chgData name="Kjetil Strømseth" userId="1a40b92a-fe50-4ba1-a6d7-951741329000" providerId="ADAL" clId="{381E0DE8-0FA5-4CD2-93D8-F65B85F832EF}" dt="2022-11-21T10:50:34.805" v="323" actId="20577"/>
        <pc:sldMkLst>
          <pc:docMk/>
          <pc:sldMk cId="3922590778" sldId="1118"/>
        </pc:sldMkLst>
        <pc:spChg chg="mod">
          <ac:chgData name="Kjetil Strømseth" userId="1a40b92a-fe50-4ba1-a6d7-951741329000" providerId="ADAL" clId="{381E0DE8-0FA5-4CD2-93D8-F65B85F832EF}" dt="2022-11-21T10:50:34.805" v="323" actId="20577"/>
          <ac:spMkLst>
            <pc:docMk/>
            <pc:sldMk cId="3922590778" sldId="1118"/>
            <ac:spMk id="3" creationId="{FBC81008-1560-48F8-8083-713C746DADE3}"/>
          </ac:spMkLst>
        </pc:spChg>
        <pc:spChg chg="mod">
          <ac:chgData name="Kjetil Strømseth" userId="1a40b92a-fe50-4ba1-a6d7-951741329000" providerId="ADAL" clId="{381E0DE8-0FA5-4CD2-93D8-F65B85F832EF}" dt="2022-11-21T10:48:33.586" v="267"/>
          <ac:spMkLst>
            <pc:docMk/>
            <pc:sldMk cId="3922590778" sldId="1118"/>
            <ac:spMk id="6" creationId="{D5919B02-AD46-4CEA-8FBC-7FA8B29A3A3F}"/>
          </ac:spMkLst>
        </pc:spChg>
        <pc:graphicFrameChg chg="mod">
          <ac:chgData name="Kjetil Strømseth" userId="1a40b92a-fe50-4ba1-a6d7-951741329000" providerId="ADAL" clId="{381E0DE8-0FA5-4CD2-93D8-F65B85F832EF}" dt="2022-11-21T10:49:21.671" v="275" actId="207"/>
          <ac:graphicFrameMkLst>
            <pc:docMk/>
            <pc:sldMk cId="3922590778" sldId="1118"/>
            <ac:graphicFrameMk id="5" creationId="{0644B592-BFBD-4903-BA03-2F1129BF36C6}"/>
          </ac:graphicFrameMkLst>
        </pc:graphicFrameChg>
        <pc:graphicFrameChg chg="modGraphic">
          <ac:chgData name="Kjetil Strømseth" userId="1a40b92a-fe50-4ba1-a6d7-951741329000" providerId="ADAL" clId="{381E0DE8-0FA5-4CD2-93D8-F65B85F832EF}" dt="2022-11-21T10:49:28.484" v="278" actId="20577"/>
          <ac:graphicFrameMkLst>
            <pc:docMk/>
            <pc:sldMk cId="3922590778" sldId="1118"/>
            <ac:graphicFrameMk id="9" creationId="{822CFC04-5A09-433E-9435-D4A7405D53E0}"/>
          </ac:graphicFrameMkLst>
        </pc:graphicFrameChg>
      </pc:sldChg>
      <pc:sldChg chg="modSp add mod ord">
        <pc:chgData name="Kjetil Strømseth" userId="1a40b92a-fe50-4ba1-a6d7-951741329000" providerId="ADAL" clId="{381E0DE8-0FA5-4CD2-93D8-F65B85F832EF}" dt="2022-11-21T10:58:20.139" v="684"/>
        <pc:sldMkLst>
          <pc:docMk/>
          <pc:sldMk cId="937887624" sldId="1119"/>
        </pc:sldMkLst>
        <pc:spChg chg="mod">
          <ac:chgData name="Kjetil Strømseth" userId="1a40b92a-fe50-4ba1-a6d7-951741329000" providerId="ADAL" clId="{381E0DE8-0FA5-4CD2-93D8-F65B85F832EF}" dt="2022-11-21T10:51:01.421" v="354" actId="20577"/>
          <ac:spMkLst>
            <pc:docMk/>
            <pc:sldMk cId="937887624" sldId="1119"/>
            <ac:spMk id="3" creationId="{FBC81008-1560-48F8-8083-713C746DADE3}"/>
          </ac:spMkLst>
        </pc:spChg>
        <pc:spChg chg="mod">
          <ac:chgData name="Kjetil Strømseth" userId="1a40b92a-fe50-4ba1-a6d7-951741329000" providerId="ADAL" clId="{381E0DE8-0FA5-4CD2-93D8-F65B85F832EF}" dt="2022-11-21T10:50:08.652" v="287"/>
          <ac:spMkLst>
            <pc:docMk/>
            <pc:sldMk cId="937887624" sldId="1119"/>
            <ac:spMk id="6" creationId="{D5919B02-AD46-4CEA-8FBC-7FA8B29A3A3F}"/>
          </ac:spMkLst>
        </pc:spChg>
        <pc:graphicFrameChg chg="mod modGraphic">
          <ac:chgData name="Kjetil Strømseth" userId="1a40b92a-fe50-4ba1-a6d7-951741329000" providerId="ADAL" clId="{381E0DE8-0FA5-4CD2-93D8-F65B85F832EF}" dt="2022-11-21T10:58:20.139" v="684"/>
          <ac:graphicFrameMkLst>
            <pc:docMk/>
            <pc:sldMk cId="937887624" sldId="1119"/>
            <ac:graphicFrameMk id="9" creationId="{822CFC04-5A09-433E-9435-D4A7405D53E0}"/>
          </ac:graphicFrameMkLst>
        </pc:graphicFrameChg>
      </pc:sldChg>
      <pc:sldChg chg="modSp add mod">
        <pc:chgData name="Kjetil Strømseth" userId="1a40b92a-fe50-4ba1-a6d7-951741329000" providerId="ADAL" clId="{381E0DE8-0FA5-4CD2-93D8-F65B85F832EF}" dt="2022-11-21T10:58:23.688" v="685"/>
        <pc:sldMkLst>
          <pc:docMk/>
          <pc:sldMk cId="1501611901" sldId="1120"/>
        </pc:sldMkLst>
        <pc:spChg chg="mod">
          <ac:chgData name="Kjetil Strømseth" userId="1a40b92a-fe50-4ba1-a6d7-951741329000" providerId="ADAL" clId="{381E0DE8-0FA5-4CD2-93D8-F65B85F832EF}" dt="2022-11-21T10:51:35.881" v="375" actId="20577"/>
          <ac:spMkLst>
            <pc:docMk/>
            <pc:sldMk cId="1501611901" sldId="1120"/>
            <ac:spMk id="3" creationId="{FBC81008-1560-48F8-8083-713C746DADE3}"/>
          </ac:spMkLst>
        </pc:spChg>
        <pc:spChg chg="mod">
          <ac:chgData name="Kjetil Strømseth" userId="1a40b92a-fe50-4ba1-a6d7-951741329000" providerId="ADAL" clId="{381E0DE8-0FA5-4CD2-93D8-F65B85F832EF}" dt="2022-11-21T10:51:25.105" v="359"/>
          <ac:spMkLst>
            <pc:docMk/>
            <pc:sldMk cId="1501611901" sldId="1120"/>
            <ac:spMk id="6" creationId="{D5919B02-AD46-4CEA-8FBC-7FA8B29A3A3F}"/>
          </ac:spMkLst>
        </pc:spChg>
        <pc:graphicFrameChg chg="mod modGraphic">
          <ac:chgData name="Kjetil Strømseth" userId="1a40b92a-fe50-4ba1-a6d7-951741329000" providerId="ADAL" clId="{381E0DE8-0FA5-4CD2-93D8-F65B85F832EF}" dt="2022-11-21T10:58:23.688" v="685"/>
          <ac:graphicFrameMkLst>
            <pc:docMk/>
            <pc:sldMk cId="1501611901" sldId="1120"/>
            <ac:graphicFrameMk id="9" creationId="{822CFC04-5A09-433E-9435-D4A7405D53E0}"/>
          </ac:graphicFrameMkLst>
        </pc:graphicFrameChg>
      </pc:sldChg>
      <pc:sldChg chg="modSp add mod">
        <pc:chgData name="Kjetil Strømseth" userId="1a40b92a-fe50-4ba1-a6d7-951741329000" providerId="ADAL" clId="{381E0DE8-0FA5-4CD2-93D8-F65B85F832EF}" dt="2022-11-21T10:58:25.972" v="686"/>
        <pc:sldMkLst>
          <pc:docMk/>
          <pc:sldMk cId="3739197231" sldId="1121"/>
        </pc:sldMkLst>
        <pc:spChg chg="mod">
          <ac:chgData name="Kjetil Strømseth" userId="1a40b92a-fe50-4ba1-a6d7-951741329000" providerId="ADAL" clId="{381E0DE8-0FA5-4CD2-93D8-F65B85F832EF}" dt="2022-11-21T10:52:19.288" v="428" actId="20577"/>
          <ac:spMkLst>
            <pc:docMk/>
            <pc:sldMk cId="3739197231" sldId="1121"/>
            <ac:spMk id="3" creationId="{FBC81008-1560-48F8-8083-713C746DADE3}"/>
          </ac:spMkLst>
        </pc:spChg>
        <pc:spChg chg="mod">
          <ac:chgData name="Kjetil Strømseth" userId="1a40b92a-fe50-4ba1-a6d7-951741329000" providerId="ADAL" clId="{381E0DE8-0FA5-4CD2-93D8-F65B85F832EF}" dt="2022-11-21T10:51:58.838" v="380" actId="6549"/>
          <ac:spMkLst>
            <pc:docMk/>
            <pc:sldMk cId="3739197231" sldId="1121"/>
            <ac:spMk id="6" creationId="{D5919B02-AD46-4CEA-8FBC-7FA8B29A3A3F}"/>
          </ac:spMkLst>
        </pc:spChg>
        <pc:graphicFrameChg chg="mod modGraphic">
          <ac:chgData name="Kjetil Strømseth" userId="1a40b92a-fe50-4ba1-a6d7-951741329000" providerId="ADAL" clId="{381E0DE8-0FA5-4CD2-93D8-F65B85F832EF}" dt="2022-11-21T10:58:25.972" v="686"/>
          <ac:graphicFrameMkLst>
            <pc:docMk/>
            <pc:sldMk cId="3739197231" sldId="1121"/>
            <ac:graphicFrameMk id="9" creationId="{822CFC04-5A09-433E-9435-D4A7405D53E0}"/>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38532300196799"/>
          <c:y val="1.3400869668822984E-2"/>
          <c:w val="0.78502765071538405"/>
          <c:h val="0.87160955314458666"/>
        </c:manualLayout>
      </c:layout>
      <c:barChart>
        <c:barDir val="bar"/>
        <c:grouping val="percentStacked"/>
        <c:varyColors val="0"/>
        <c:ser>
          <c:idx val="0"/>
          <c:order val="0"/>
          <c:tx>
            <c:strRef>
              <c:f>Sheet1!$B$1</c:f>
              <c:strCache>
                <c:ptCount val="1"/>
                <c:pt idx="0">
                  <c:v>Yes</c:v>
                </c:pt>
              </c:strCache>
            </c:strRef>
          </c:tx>
          <c:spPr>
            <a:solidFill>
              <a:srgbClr val="009FA0"/>
            </a:solidFill>
            <a:ln w="19050">
              <a:noFill/>
            </a:ln>
            <a:effectLst/>
          </c:spPr>
          <c:invertIfNegative val="0"/>
          <c:dPt>
            <c:idx val="0"/>
            <c:invertIfNegative val="0"/>
            <c:bubble3D val="0"/>
            <c:spPr>
              <a:solidFill>
                <a:srgbClr val="3B4496"/>
              </a:solidFill>
              <a:ln w="19050">
                <a:noFill/>
              </a:ln>
              <a:effectLst/>
            </c:spPr>
            <c:extLst>
              <c:ext xmlns:c16="http://schemas.microsoft.com/office/drawing/2014/chart" uri="{C3380CC4-5D6E-409C-BE32-E72D297353CC}">
                <c16:uniqueId val="{00000001-2E62-4452-A7DA-C3C91945469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Poland </c:v>
                </c:pt>
                <c:pt idx="3">
                  <c:v>Turkey</c:v>
                </c:pt>
                <c:pt idx="4">
                  <c:v> Ireland</c:v>
                </c:pt>
                <c:pt idx="5">
                  <c:v>France</c:v>
                </c:pt>
                <c:pt idx="6">
                  <c:v>Sweden </c:v>
                </c:pt>
                <c:pt idx="7">
                  <c:v>Spain</c:v>
                </c:pt>
                <c:pt idx="8">
                  <c:v>Germany</c:v>
                </c:pt>
                <c:pt idx="9">
                  <c:v>Denmark</c:v>
                </c:pt>
                <c:pt idx="10">
                  <c:v>Italy</c:v>
                </c:pt>
                <c:pt idx="11">
                  <c:v>UK</c:v>
                </c:pt>
                <c:pt idx="12">
                  <c:v>Norway</c:v>
                </c:pt>
              </c:strCache>
            </c:strRef>
          </c:cat>
          <c:val>
            <c:numRef>
              <c:f>Sheet1!$B$2:$B$14</c:f>
              <c:numCache>
                <c:formatCode>0%</c:formatCode>
                <c:ptCount val="13"/>
                <c:pt idx="0">
                  <c:v>0.30756732029520401</c:v>
                </c:pt>
                <c:pt idx="1">
                  <c:v>0.47188122179868203</c:v>
                </c:pt>
                <c:pt idx="2">
                  <c:v>0.43702459843873298</c:v>
                </c:pt>
                <c:pt idx="3">
                  <c:v>0.34732507820386099</c:v>
                </c:pt>
                <c:pt idx="4">
                  <c:v>0.332919900776184</c:v>
                </c:pt>
                <c:pt idx="5">
                  <c:v>0.32887040166385101</c:v>
                </c:pt>
                <c:pt idx="6">
                  <c:v>0.28815270074451699</c:v>
                </c:pt>
                <c:pt idx="7">
                  <c:v>0.28613239304372101</c:v>
                </c:pt>
                <c:pt idx="8">
                  <c:v>0.26612588643615104</c:v>
                </c:pt>
                <c:pt idx="9">
                  <c:v>0.26484324216210703</c:v>
                </c:pt>
                <c:pt idx="10">
                  <c:v>0.25141994320227101</c:v>
                </c:pt>
                <c:pt idx="11">
                  <c:v>0.24769512597976001</c:v>
                </c:pt>
                <c:pt idx="12">
                  <c:v>0.16842284160435</c:v>
                </c:pt>
              </c:numCache>
            </c:numRef>
          </c:val>
          <c:extLst>
            <c:ext xmlns:c16="http://schemas.microsoft.com/office/drawing/2014/chart" uri="{C3380CC4-5D6E-409C-BE32-E72D297353CC}">
              <c16:uniqueId val="{00000002-2E62-4452-A7DA-C3C91945469F}"/>
            </c:ext>
          </c:extLst>
        </c:ser>
        <c:ser>
          <c:idx val="2"/>
          <c:order val="2"/>
          <c:tx>
            <c:strRef>
              <c:f>Sheet1!$C$1</c:f>
              <c:strCache>
                <c:ptCount val="1"/>
                <c:pt idx="0">
                  <c:v>On just a few things</c:v>
                </c:pt>
              </c:strCache>
            </c:strRef>
          </c:tx>
          <c:spPr>
            <a:solidFill>
              <a:srgbClr val="66C4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Poland </c:v>
                </c:pt>
                <c:pt idx="3">
                  <c:v>Turkey</c:v>
                </c:pt>
                <c:pt idx="4">
                  <c:v> Ireland</c:v>
                </c:pt>
                <c:pt idx="5">
                  <c:v>France</c:v>
                </c:pt>
                <c:pt idx="6">
                  <c:v>Sweden </c:v>
                </c:pt>
                <c:pt idx="7">
                  <c:v>Spain</c:v>
                </c:pt>
                <c:pt idx="8">
                  <c:v>Germany</c:v>
                </c:pt>
                <c:pt idx="9">
                  <c:v>Denmark</c:v>
                </c:pt>
                <c:pt idx="10">
                  <c:v>Italy</c:v>
                </c:pt>
                <c:pt idx="11">
                  <c:v>UK</c:v>
                </c:pt>
                <c:pt idx="12">
                  <c:v>Norway</c:v>
                </c:pt>
              </c:strCache>
            </c:strRef>
          </c:cat>
          <c:val>
            <c:numRef>
              <c:f>Sheet1!$C$2:$C$14</c:f>
              <c:numCache>
                <c:formatCode>0%</c:formatCode>
                <c:ptCount val="13"/>
                <c:pt idx="0">
                  <c:v>0.49755149689072198</c:v>
                </c:pt>
                <c:pt idx="1">
                  <c:v>0.45190143170153396</c:v>
                </c:pt>
                <c:pt idx="2">
                  <c:v>0.44858916309334496</c:v>
                </c:pt>
                <c:pt idx="3">
                  <c:v>0.427397835277188</c:v>
                </c:pt>
                <c:pt idx="4">
                  <c:v>0.50084020164839405</c:v>
                </c:pt>
                <c:pt idx="5">
                  <c:v>0.53493185613294603</c:v>
                </c:pt>
                <c:pt idx="6">
                  <c:v>0.43663618647879099</c:v>
                </c:pt>
                <c:pt idx="7">
                  <c:v>0.50668757678976295</c:v>
                </c:pt>
                <c:pt idx="8">
                  <c:v>0.55222596745316399</c:v>
                </c:pt>
                <c:pt idx="9">
                  <c:v>0.49147457372868503</c:v>
                </c:pt>
                <c:pt idx="10">
                  <c:v>0.56736730530778701</c:v>
                </c:pt>
                <c:pt idx="11">
                  <c:v>0.51904461595443396</c:v>
                </c:pt>
                <c:pt idx="12">
                  <c:v>0.53361058903506797</c:v>
                </c:pt>
              </c:numCache>
            </c:numRef>
          </c:val>
          <c:extLst>
            <c:ext xmlns:c16="http://schemas.microsoft.com/office/drawing/2014/chart" uri="{C3380CC4-5D6E-409C-BE32-E72D297353CC}">
              <c16:uniqueId val="{00000004-2E62-4452-A7DA-C3C91945469F}"/>
            </c:ext>
          </c:extLst>
        </c:ser>
        <c:ser>
          <c:idx val="5"/>
          <c:order val="5"/>
          <c:tx>
            <c:strRef>
              <c:f>Sheet1!$D$1</c:f>
              <c:strCache>
                <c:ptCount val="1"/>
                <c:pt idx="0">
                  <c:v>No</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Poland </c:v>
                </c:pt>
                <c:pt idx="3">
                  <c:v>Turkey</c:v>
                </c:pt>
                <c:pt idx="4">
                  <c:v> Ireland</c:v>
                </c:pt>
                <c:pt idx="5">
                  <c:v>France</c:v>
                </c:pt>
                <c:pt idx="6">
                  <c:v>Sweden </c:v>
                </c:pt>
                <c:pt idx="7">
                  <c:v>Spain</c:v>
                </c:pt>
                <c:pt idx="8">
                  <c:v>Germany</c:v>
                </c:pt>
                <c:pt idx="9">
                  <c:v>Denmark</c:v>
                </c:pt>
                <c:pt idx="10">
                  <c:v>Italy</c:v>
                </c:pt>
                <c:pt idx="11">
                  <c:v>UK</c:v>
                </c:pt>
                <c:pt idx="12">
                  <c:v>Norway</c:v>
                </c:pt>
              </c:strCache>
            </c:strRef>
          </c:cat>
          <c:val>
            <c:numRef>
              <c:f>Sheet1!$D$2:$D$14</c:f>
              <c:numCache>
                <c:formatCode>0%</c:formatCode>
                <c:ptCount val="13"/>
                <c:pt idx="0">
                  <c:v>0.19488118281406699</c:v>
                </c:pt>
                <c:pt idx="1">
                  <c:v>7.6217346499784899E-2</c:v>
                </c:pt>
                <c:pt idx="2">
                  <c:v>0.11438623846792</c:v>
                </c:pt>
                <c:pt idx="3">
                  <c:v>0.22527708651895398</c:v>
                </c:pt>
                <c:pt idx="4">
                  <c:v>0.16623989757541702</c:v>
                </c:pt>
                <c:pt idx="5">
                  <c:v>0.13619774220320202</c:v>
                </c:pt>
                <c:pt idx="6">
                  <c:v>0.27521111277669602</c:v>
                </c:pt>
                <c:pt idx="7">
                  <c:v>0.20718003016651501</c:v>
                </c:pt>
                <c:pt idx="8">
                  <c:v>0.18164814611068303</c:v>
                </c:pt>
                <c:pt idx="9">
                  <c:v>0.24368218410920497</c:v>
                </c:pt>
                <c:pt idx="10">
                  <c:v>0.18121275148993998</c:v>
                </c:pt>
                <c:pt idx="11">
                  <c:v>0.23326025806580902</c:v>
                </c:pt>
                <c:pt idx="12">
                  <c:v>0.29796656936057803</c:v>
                </c:pt>
              </c:numCache>
            </c:numRef>
          </c:val>
          <c:extLst>
            <c:ext xmlns:c16="http://schemas.microsoft.com/office/drawing/2014/chart" uri="{C3380CC4-5D6E-409C-BE32-E72D297353CC}">
              <c16:uniqueId val="{00000007-2E62-4452-A7DA-C3C91945469F}"/>
            </c:ext>
          </c:extLst>
        </c:ser>
        <c:dLbls>
          <c:showLegendKey val="0"/>
          <c:showVal val="0"/>
          <c:showCatName val="0"/>
          <c:showSerName val="0"/>
          <c:showPercent val="0"/>
          <c:showBubbleSize val="0"/>
        </c:dLbls>
        <c:gapWidth val="24"/>
        <c:overlap val="100"/>
        <c:axId val="633661368"/>
        <c:axId val="633037128"/>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Sheet1!$A$2:$A$14</c15:sqref>
                        </c15:formulaRef>
                      </c:ext>
                    </c:extLst>
                    <c:strCache>
                      <c:ptCount val="13"/>
                      <c:pt idx="0">
                        <c:v>European average</c:v>
                      </c:pt>
                      <c:pt idx="1">
                        <c:v>Romania</c:v>
                      </c:pt>
                      <c:pt idx="2">
                        <c:v>Poland </c:v>
                      </c:pt>
                      <c:pt idx="3">
                        <c:v>Turkey</c:v>
                      </c:pt>
                      <c:pt idx="4">
                        <c:v> Ireland</c:v>
                      </c:pt>
                      <c:pt idx="5">
                        <c:v>France</c:v>
                      </c:pt>
                      <c:pt idx="6">
                        <c:v>Sweden </c:v>
                      </c:pt>
                      <c:pt idx="7">
                        <c:v>Spain</c:v>
                      </c:pt>
                      <c:pt idx="8">
                        <c:v>Germany</c:v>
                      </c:pt>
                      <c:pt idx="9">
                        <c:v>Denmark</c:v>
                      </c:pt>
                      <c:pt idx="10">
                        <c:v>Italy</c:v>
                      </c:pt>
                      <c:pt idx="11">
                        <c:v>UK</c:v>
                      </c:pt>
                      <c:pt idx="12">
                        <c:v>Norway</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3-2E62-4452-A7DA-C3C91945469F}"/>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Romania</c:v>
                      </c:pt>
                      <c:pt idx="2">
                        <c:v>Poland </c:v>
                      </c:pt>
                      <c:pt idx="3">
                        <c:v>Turkey</c:v>
                      </c:pt>
                      <c:pt idx="4">
                        <c:v> Ireland</c:v>
                      </c:pt>
                      <c:pt idx="5">
                        <c:v>France</c:v>
                      </c:pt>
                      <c:pt idx="6">
                        <c:v>Sweden </c:v>
                      </c:pt>
                      <c:pt idx="7">
                        <c:v>Spain</c:v>
                      </c:pt>
                      <c:pt idx="8">
                        <c:v>Germany</c:v>
                      </c:pt>
                      <c:pt idx="9">
                        <c:v>Denmark</c:v>
                      </c:pt>
                      <c:pt idx="10">
                        <c:v>Italy</c:v>
                      </c:pt>
                      <c:pt idx="11">
                        <c:v>UK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5-2E62-4452-A7DA-C3C91945469F}"/>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Romania</c:v>
                      </c:pt>
                      <c:pt idx="2">
                        <c:v>Poland </c:v>
                      </c:pt>
                      <c:pt idx="3">
                        <c:v>Turkey</c:v>
                      </c:pt>
                      <c:pt idx="4">
                        <c:v> Ireland</c:v>
                      </c:pt>
                      <c:pt idx="5">
                        <c:v>France</c:v>
                      </c:pt>
                      <c:pt idx="6">
                        <c:v>Sweden </c:v>
                      </c:pt>
                      <c:pt idx="7">
                        <c:v>Spain</c:v>
                      </c:pt>
                      <c:pt idx="8">
                        <c:v>Germany</c:v>
                      </c:pt>
                      <c:pt idx="9">
                        <c:v>Denmark</c:v>
                      </c:pt>
                      <c:pt idx="10">
                        <c:v>Italy</c:v>
                      </c:pt>
                      <c:pt idx="11">
                        <c:v>UK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2E62-4452-A7DA-C3C91945469F}"/>
                  </c:ext>
                </c:extLst>
              </c15:ser>
            </c15:filteredBarSeries>
          </c:ext>
        </c:extLst>
      </c:barChart>
      <c:catAx>
        <c:axId val="63366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300" b="1" i="0" u="none" strike="noStrike" kern="1200" baseline="0">
                <a:solidFill>
                  <a:schemeClr val="tx1"/>
                </a:solidFill>
                <a:latin typeface="+mn-lt"/>
                <a:ea typeface="+mn-ea"/>
                <a:cs typeface="Segoe UI" panose="020B0502040204020203" pitchFamily="34" charset="0"/>
              </a:defRPr>
            </a:pPr>
            <a:endParaRPr lang="nb-NO"/>
          </a:p>
        </c:txPr>
        <c:crossAx val="633037128"/>
        <c:crosses val="autoZero"/>
        <c:auto val="1"/>
        <c:lblAlgn val="ctr"/>
        <c:lblOffset val="100"/>
        <c:noMultiLvlLbl val="0"/>
      </c:catAx>
      <c:valAx>
        <c:axId val="633037128"/>
        <c:scaling>
          <c:orientation val="minMax"/>
        </c:scaling>
        <c:delete val="1"/>
        <c:axPos val="t"/>
        <c:numFmt formatCode="0%" sourceLinked="0"/>
        <c:majorTickMark val="out"/>
        <c:minorTickMark val="none"/>
        <c:tickLblPos val="nextTo"/>
        <c:crossAx val="633661368"/>
        <c:crosses val="autoZero"/>
        <c:crossBetween val="between"/>
      </c:valAx>
      <c:spPr>
        <a:noFill/>
        <a:ln>
          <a:noFill/>
        </a:ln>
        <a:effectLst/>
      </c:spPr>
    </c:plotArea>
    <c:legend>
      <c:legendPos val="b"/>
      <c:layout>
        <c:manualLayout>
          <c:xMode val="edge"/>
          <c:yMode val="edge"/>
          <c:x val="0.19577677633508675"/>
          <c:y val="0.88776084195536342"/>
          <c:w val="0.71600588105266083"/>
          <c:h val="0.1000412679274568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38532300196799"/>
          <c:y val="1.3400869668822984E-2"/>
          <c:w val="0.78502765071538405"/>
          <c:h val="0.87160955314458666"/>
        </c:manualLayout>
      </c:layout>
      <c:barChart>
        <c:barDir val="bar"/>
        <c:grouping val="percentStacked"/>
        <c:varyColors val="0"/>
        <c:ser>
          <c:idx val="0"/>
          <c:order val="0"/>
          <c:tx>
            <c:strRef>
              <c:f>Sheet1!$B$1</c:f>
              <c:strCache>
                <c:ptCount val="1"/>
                <c:pt idx="0">
                  <c:v>Yes</c:v>
                </c:pt>
              </c:strCache>
            </c:strRef>
          </c:tx>
          <c:spPr>
            <a:solidFill>
              <a:srgbClr val="009FA0"/>
            </a:solidFill>
            <a:ln w="19050">
              <a:noFill/>
            </a:ln>
            <a:effectLst/>
          </c:spPr>
          <c:invertIfNegative val="0"/>
          <c:dPt>
            <c:idx val="0"/>
            <c:invertIfNegative val="0"/>
            <c:bubble3D val="0"/>
            <c:spPr>
              <a:solidFill>
                <a:srgbClr val="3B4496"/>
              </a:solidFill>
              <a:ln w="19050">
                <a:noFill/>
              </a:ln>
              <a:effectLst/>
            </c:spPr>
            <c:extLst>
              <c:ext xmlns:c16="http://schemas.microsoft.com/office/drawing/2014/chart" uri="{C3380CC4-5D6E-409C-BE32-E72D297353CC}">
                <c16:uniqueId val="{00000001-2E62-4452-A7DA-C3C91945469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Italy</c:v>
                </c:pt>
                <c:pt idx="3">
                  <c:v>Romania</c:v>
                </c:pt>
                <c:pt idx="4">
                  <c:v>Spain</c:v>
                </c:pt>
                <c:pt idx="5">
                  <c:v>UK</c:v>
                </c:pt>
                <c:pt idx="6">
                  <c:v>France</c:v>
                </c:pt>
                <c:pt idx="7">
                  <c:v>Poland </c:v>
                </c:pt>
                <c:pt idx="8">
                  <c:v> Ireland</c:v>
                </c:pt>
                <c:pt idx="9">
                  <c:v>Germany</c:v>
                </c:pt>
                <c:pt idx="10">
                  <c:v>Sweden </c:v>
                </c:pt>
                <c:pt idx="11">
                  <c:v>Denmark</c:v>
                </c:pt>
                <c:pt idx="12">
                  <c:v>Norway</c:v>
                </c:pt>
              </c:strCache>
            </c:strRef>
          </c:cat>
          <c:val>
            <c:numRef>
              <c:f>Sheet1!$B$2:$B$14</c:f>
              <c:numCache>
                <c:formatCode>0%</c:formatCode>
                <c:ptCount val="13"/>
                <c:pt idx="0">
                  <c:v>0.71492124544107094</c:v>
                </c:pt>
                <c:pt idx="1">
                  <c:v>0.88021067570133893</c:v>
                </c:pt>
                <c:pt idx="2">
                  <c:v>0.83334666613335495</c:v>
                </c:pt>
                <c:pt idx="3">
                  <c:v>0.80995687887064705</c:v>
                </c:pt>
                <c:pt idx="4">
                  <c:v>0.78290097991229801</c:v>
                </c:pt>
                <c:pt idx="5">
                  <c:v>0.74512748130574391</c:v>
                </c:pt>
                <c:pt idx="6">
                  <c:v>0.70906618404343402</c:v>
                </c:pt>
                <c:pt idx="7">
                  <c:v>0.68763681069897098</c:v>
                </c:pt>
                <c:pt idx="8">
                  <c:v>0.68515443706489709</c:v>
                </c:pt>
                <c:pt idx="9">
                  <c:v>0.66907050480600805</c:v>
                </c:pt>
                <c:pt idx="10">
                  <c:v>0.63887473142457407</c:v>
                </c:pt>
                <c:pt idx="11">
                  <c:v>0.584759237961895</c:v>
                </c:pt>
                <c:pt idx="12">
                  <c:v>0.55293517815011595</c:v>
                </c:pt>
              </c:numCache>
            </c:numRef>
          </c:val>
          <c:extLst>
            <c:ext xmlns:c16="http://schemas.microsoft.com/office/drawing/2014/chart" uri="{C3380CC4-5D6E-409C-BE32-E72D297353CC}">
              <c16:uniqueId val="{00000002-2E62-4452-A7DA-C3C91945469F}"/>
            </c:ext>
          </c:extLst>
        </c:ser>
        <c:ser>
          <c:idx val="5"/>
          <c:order val="5"/>
          <c:tx>
            <c:strRef>
              <c:f>Sheet1!$C$1</c:f>
              <c:strCache>
                <c:ptCount val="1"/>
                <c:pt idx="0">
                  <c:v>No</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Italy</c:v>
                </c:pt>
                <c:pt idx="3">
                  <c:v>Romania</c:v>
                </c:pt>
                <c:pt idx="4">
                  <c:v>Spain</c:v>
                </c:pt>
                <c:pt idx="5">
                  <c:v>UK</c:v>
                </c:pt>
                <c:pt idx="6">
                  <c:v>France</c:v>
                </c:pt>
                <c:pt idx="7">
                  <c:v>Poland </c:v>
                </c:pt>
                <c:pt idx="8">
                  <c:v> Ireland</c:v>
                </c:pt>
                <c:pt idx="9">
                  <c:v>Germany</c:v>
                </c:pt>
                <c:pt idx="10">
                  <c:v>Sweden </c:v>
                </c:pt>
                <c:pt idx="11">
                  <c:v>Denmark</c:v>
                </c:pt>
                <c:pt idx="12">
                  <c:v>Norway</c:v>
                </c:pt>
              </c:strCache>
            </c:strRef>
          </c:cat>
          <c:val>
            <c:numRef>
              <c:f>Sheet1!$C$2:$C$14</c:f>
              <c:numCache>
                <c:formatCode>0%</c:formatCode>
                <c:ptCount val="13"/>
                <c:pt idx="0">
                  <c:v>0.28507875455892906</c:v>
                </c:pt>
                <c:pt idx="1">
                  <c:v>0.11978932429866107</c:v>
                </c:pt>
                <c:pt idx="2">
                  <c:v>0.16665333386664505</c:v>
                </c:pt>
                <c:pt idx="3">
                  <c:v>0.19004312112935295</c:v>
                </c:pt>
                <c:pt idx="4">
                  <c:v>0.21709902008770199</c:v>
                </c:pt>
                <c:pt idx="5">
                  <c:v>0.25487251869425609</c:v>
                </c:pt>
                <c:pt idx="6">
                  <c:v>0.29093381595656598</c:v>
                </c:pt>
                <c:pt idx="7">
                  <c:v>0.31236318930102902</c:v>
                </c:pt>
                <c:pt idx="8">
                  <c:v>0.31484556293510291</c:v>
                </c:pt>
                <c:pt idx="9">
                  <c:v>0.33092949519399195</c:v>
                </c:pt>
                <c:pt idx="10">
                  <c:v>0.36112526857542593</c:v>
                </c:pt>
                <c:pt idx="11">
                  <c:v>0.415240762038105</c:v>
                </c:pt>
                <c:pt idx="12">
                  <c:v>0.44706482184988405</c:v>
                </c:pt>
              </c:numCache>
            </c:numRef>
          </c:val>
          <c:extLst>
            <c:ext xmlns:c16="http://schemas.microsoft.com/office/drawing/2014/chart" uri="{C3380CC4-5D6E-409C-BE32-E72D297353CC}">
              <c16:uniqueId val="{00000007-2E62-4452-A7DA-C3C91945469F}"/>
            </c:ext>
          </c:extLst>
        </c:ser>
        <c:dLbls>
          <c:showLegendKey val="0"/>
          <c:showVal val="0"/>
          <c:showCatName val="0"/>
          <c:showSerName val="0"/>
          <c:showPercent val="0"/>
          <c:showBubbleSize val="0"/>
        </c:dLbls>
        <c:gapWidth val="24"/>
        <c:overlap val="100"/>
        <c:axId val="633661368"/>
        <c:axId val="633037128"/>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Sheet1!$A$2:$A$14</c15:sqref>
                        </c15:formulaRef>
                      </c:ext>
                    </c:extLst>
                    <c:strCache>
                      <c:ptCount val="13"/>
                      <c:pt idx="0">
                        <c:v>European average</c:v>
                      </c:pt>
                      <c:pt idx="1">
                        <c:v>Turkey</c:v>
                      </c:pt>
                      <c:pt idx="2">
                        <c:v>Italy</c:v>
                      </c:pt>
                      <c:pt idx="3">
                        <c:v>Romania</c:v>
                      </c:pt>
                      <c:pt idx="4">
                        <c:v>Spain</c:v>
                      </c:pt>
                      <c:pt idx="5">
                        <c:v>UK</c:v>
                      </c:pt>
                      <c:pt idx="6">
                        <c:v>France</c:v>
                      </c:pt>
                      <c:pt idx="7">
                        <c:v>Poland </c:v>
                      </c:pt>
                      <c:pt idx="8">
                        <c:v> Ireland</c:v>
                      </c:pt>
                      <c:pt idx="9">
                        <c:v>Germany</c:v>
                      </c:pt>
                      <c:pt idx="10">
                        <c:v>Sweden </c:v>
                      </c:pt>
                      <c:pt idx="11">
                        <c:v>Denmark</c:v>
                      </c:pt>
                      <c:pt idx="12">
                        <c:v>Norway</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3-2E62-4452-A7DA-C3C91945469F}"/>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rgbClr val="66C4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Italy</c:v>
                      </c:pt>
                      <c:pt idx="3">
                        <c:v>Romania</c:v>
                      </c:pt>
                      <c:pt idx="4">
                        <c:v>Spain</c:v>
                      </c:pt>
                      <c:pt idx="5">
                        <c:v>UK</c:v>
                      </c:pt>
                      <c:pt idx="6">
                        <c:v>France</c:v>
                      </c:pt>
                      <c:pt idx="7">
                        <c:v>Poland </c:v>
                      </c:pt>
                      <c:pt idx="8">
                        <c:v> Ireland</c:v>
                      </c:pt>
                      <c:pt idx="9">
                        <c:v>Germany</c:v>
                      </c:pt>
                      <c:pt idx="10">
                        <c:v>Sweden </c:v>
                      </c:pt>
                      <c:pt idx="11">
                        <c:v>Denmark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4-2E62-4452-A7DA-C3C91945469F}"/>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Italy</c:v>
                      </c:pt>
                      <c:pt idx="3">
                        <c:v>Romania</c:v>
                      </c:pt>
                      <c:pt idx="4">
                        <c:v>Spain</c:v>
                      </c:pt>
                      <c:pt idx="5">
                        <c:v>UK</c:v>
                      </c:pt>
                      <c:pt idx="6">
                        <c:v>France</c:v>
                      </c:pt>
                      <c:pt idx="7">
                        <c:v>Poland </c:v>
                      </c:pt>
                      <c:pt idx="8">
                        <c:v> Ireland</c:v>
                      </c:pt>
                      <c:pt idx="9">
                        <c:v>Germany</c:v>
                      </c:pt>
                      <c:pt idx="10">
                        <c:v>Sweden </c:v>
                      </c:pt>
                      <c:pt idx="11">
                        <c:v>Denmark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5-2E62-4452-A7DA-C3C91945469F}"/>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Italy</c:v>
                      </c:pt>
                      <c:pt idx="3">
                        <c:v>Romania</c:v>
                      </c:pt>
                      <c:pt idx="4">
                        <c:v>Spain</c:v>
                      </c:pt>
                      <c:pt idx="5">
                        <c:v>UK</c:v>
                      </c:pt>
                      <c:pt idx="6">
                        <c:v>France</c:v>
                      </c:pt>
                      <c:pt idx="7">
                        <c:v>Poland </c:v>
                      </c:pt>
                      <c:pt idx="8">
                        <c:v> Ireland</c:v>
                      </c:pt>
                      <c:pt idx="9">
                        <c:v>Germany</c:v>
                      </c:pt>
                      <c:pt idx="10">
                        <c:v>Sweden </c:v>
                      </c:pt>
                      <c:pt idx="11">
                        <c:v>Denmark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2E62-4452-A7DA-C3C91945469F}"/>
                  </c:ext>
                </c:extLst>
              </c15:ser>
            </c15:filteredBarSeries>
          </c:ext>
        </c:extLst>
      </c:barChart>
      <c:catAx>
        <c:axId val="63366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300" b="1" i="0" u="none" strike="noStrike" kern="1200" baseline="0">
                <a:solidFill>
                  <a:schemeClr val="tx1"/>
                </a:solidFill>
                <a:latin typeface="+mn-lt"/>
                <a:ea typeface="+mn-ea"/>
                <a:cs typeface="Segoe UI" panose="020B0502040204020203" pitchFamily="34" charset="0"/>
              </a:defRPr>
            </a:pPr>
            <a:endParaRPr lang="nb-NO"/>
          </a:p>
        </c:txPr>
        <c:crossAx val="633037128"/>
        <c:crosses val="autoZero"/>
        <c:auto val="1"/>
        <c:lblAlgn val="ctr"/>
        <c:lblOffset val="100"/>
        <c:noMultiLvlLbl val="0"/>
      </c:catAx>
      <c:valAx>
        <c:axId val="633037128"/>
        <c:scaling>
          <c:orientation val="minMax"/>
        </c:scaling>
        <c:delete val="1"/>
        <c:axPos val="t"/>
        <c:numFmt formatCode="0%" sourceLinked="0"/>
        <c:majorTickMark val="out"/>
        <c:minorTickMark val="none"/>
        <c:tickLblPos val="nextTo"/>
        <c:crossAx val="633661368"/>
        <c:crosses val="autoZero"/>
        <c:crossBetween val="between"/>
      </c:valAx>
      <c:spPr>
        <a:noFill/>
        <a:ln>
          <a:noFill/>
        </a:ln>
        <a:effectLst/>
      </c:spPr>
    </c:plotArea>
    <c:legend>
      <c:legendPos val="b"/>
      <c:layout>
        <c:manualLayout>
          <c:xMode val="edge"/>
          <c:yMode val="edge"/>
          <c:x val="0.19577677633508675"/>
          <c:y val="0.88776084195536342"/>
          <c:w val="0.71600588105266083"/>
          <c:h val="0.1000412679274568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38532300196799"/>
          <c:y val="1.3400869668822984E-2"/>
          <c:w val="0.78502765071538405"/>
          <c:h val="0.87160955314458666"/>
        </c:manualLayout>
      </c:layout>
      <c:barChart>
        <c:barDir val="bar"/>
        <c:grouping val="percentStacked"/>
        <c:varyColors val="0"/>
        <c:ser>
          <c:idx val="0"/>
          <c:order val="0"/>
          <c:tx>
            <c:strRef>
              <c:f>Sheet1!$B$1</c:f>
              <c:strCache>
                <c:ptCount val="1"/>
                <c:pt idx="0">
                  <c:v>Very Important/Quite important</c:v>
                </c:pt>
              </c:strCache>
            </c:strRef>
          </c:tx>
          <c:spPr>
            <a:solidFill>
              <a:srgbClr val="009FA0"/>
            </a:solidFill>
            <a:ln w="19050">
              <a:noFill/>
            </a:ln>
            <a:effectLst/>
          </c:spPr>
          <c:invertIfNegative val="0"/>
          <c:dPt>
            <c:idx val="0"/>
            <c:invertIfNegative val="0"/>
            <c:bubble3D val="0"/>
            <c:spPr>
              <a:solidFill>
                <a:srgbClr val="3B4496"/>
              </a:solidFill>
              <a:ln w="19050">
                <a:noFill/>
              </a:ln>
              <a:effectLst/>
            </c:spPr>
            <c:extLst>
              <c:ext xmlns:c16="http://schemas.microsoft.com/office/drawing/2014/chart" uri="{C3380CC4-5D6E-409C-BE32-E72D297353CC}">
                <c16:uniqueId val="{00000001-7486-457D-97B6-30E3C6095AE4}"/>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Poland </c:v>
                </c:pt>
                <c:pt idx="2">
                  <c:v>Italy</c:v>
                </c:pt>
                <c:pt idx="3">
                  <c:v>Turkey</c:v>
                </c:pt>
                <c:pt idx="4">
                  <c:v>Romania</c:v>
                </c:pt>
                <c:pt idx="5">
                  <c:v>Spain</c:v>
                </c:pt>
                <c:pt idx="6">
                  <c:v>Germany</c:v>
                </c:pt>
                <c:pt idx="7">
                  <c:v>France</c:v>
                </c:pt>
                <c:pt idx="8">
                  <c:v> Ireland</c:v>
                </c:pt>
                <c:pt idx="9">
                  <c:v>UK</c:v>
                </c:pt>
                <c:pt idx="10">
                  <c:v>Sweden </c:v>
                </c:pt>
                <c:pt idx="11">
                  <c:v>Denmark</c:v>
                </c:pt>
                <c:pt idx="12">
                  <c:v>Norway</c:v>
                </c:pt>
              </c:strCache>
            </c:strRef>
          </c:cat>
          <c:val>
            <c:numRef>
              <c:f>Sheet1!$B$2:$B$14</c:f>
              <c:numCache>
                <c:formatCode>0%</c:formatCode>
                <c:ptCount val="13"/>
                <c:pt idx="0">
                  <c:v>0.57741761039093897</c:v>
                </c:pt>
                <c:pt idx="1">
                  <c:v>0.72678840944755907</c:v>
                </c:pt>
                <c:pt idx="2">
                  <c:v>0.70893164273429088</c:v>
                </c:pt>
                <c:pt idx="3">
                  <c:v>0.67107406630088706</c:v>
                </c:pt>
                <c:pt idx="4">
                  <c:v>0.65798241138157809</c:v>
                </c:pt>
                <c:pt idx="5">
                  <c:v>0.65351459879533802</c:v>
                </c:pt>
                <c:pt idx="6">
                  <c:v>0.59463487332339704</c:v>
                </c:pt>
                <c:pt idx="7">
                  <c:v>0.55098041176293999</c:v>
                </c:pt>
                <c:pt idx="8">
                  <c:v>0.53483836120668893</c:v>
                </c:pt>
                <c:pt idx="9">
                  <c:v>0.53095688559216103</c:v>
                </c:pt>
                <c:pt idx="10">
                  <c:v>0.50487183330835106</c:v>
                </c:pt>
                <c:pt idx="11">
                  <c:v>0.45090254512725503</c:v>
                </c:pt>
                <c:pt idx="12">
                  <c:v>0.34341384412364401</c:v>
                </c:pt>
              </c:numCache>
            </c:numRef>
          </c:val>
          <c:extLst>
            <c:ext xmlns:c16="http://schemas.microsoft.com/office/drawing/2014/chart" uri="{C3380CC4-5D6E-409C-BE32-E72D297353CC}">
              <c16:uniqueId val="{00000002-7486-457D-97B6-30E3C6095AE4}"/>
            </c:ext>
          </c:extLst>
        </c:ser>
        <c:ser>
          <c:idx val="1"/>
          <c:order val="1"/>
          <c:tx>
            <c:strRef>
              <c:f>Sheet1!$C$1</c:f>
              <c:strCache>
                <c:ptCount val="1"/>
                <c:pt idx="0">
                  <c:v>Column4</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Poland </c:v>
                </c:pt>
                <c:pt idx="2">
                  <c:v>Italy</c:v>
                </c:pt>
                <c:pt idx="3">
                  <c:v>Turkey</c:v>
                </c:pt>
                <c:pt idx="4">
                  <c:v>Romania</c:v>
                </c:pt>
                <c:pt idx="5">
                  <c:v>Spain</c:v>
                </c:pt>
                <c:pt idx="6">
                  <c:v>Germany</c:v>
                </c:pt>
                <c:pt idx="7">
                  <c:v>France</c:v>
                </c:pt>
                <c:pt idx="8">
                  <c:v> Ireland</c:v>
                </c:pt>
                <c:pt idx="9">
                  <c:v>UK</c:v>
                </c:pt>
                <c:pt idx="10">
                  <c:v>Sweden </c:v>
                </c:pt>
                <c:pt idx="11">
                  <c:v>Denmark</c:v>
                </c:pt>
                <c:pt idx="12">
                  <c:v>Norway</c:v>
                </c:pt>
              </c:strCache>
            </c:strRef>
          </c:cat>
          <c:val>
            <c:numRef>
              <c:f>Sheet1!$C$2:$C$14</c:f>
              <c:numCache>
                <c:formatCode>General</c:formatCode>
                <c:ptCount val="13"/>
              </c:numCache>
            </c:numRef>
          </c:val>
          <c:extLst>
            <c:ext xmlns:c16="http://schemas.microsoft.com/office/drawing/2014/chart" uri="{C3380CC4-5D6E-409C-BE32-E72D297353CC}">
              <c16:uniqueId val="{00000003-7486-457D-97B6-30E3C6095AE4}"/>
            </c:ext>
          </c:extLst>
        </c:ser>
        <c:ser>
          <c:idx val="2"/>
          <c:order val="2"/>
          <c:tx>
            <c:strRef>
              <c:f>Sheet1!$D$1</c:f>
              <c:strCache>
                <c:ptCount val="1"/>
                <c:pt idx="0">
                  <c:v>Column5</c:v>
                </c:pt>
              </c:strCache>
            </c:strRef>
          </c:tx>
          <c:spPr>
            <a:noFill/>
            <a:ln>
              <a:noFill/>
            </a:ln>
            <a:effectLst/>
          </c:spPr>
          <c:invertIfNegative val="0"/>
          <c:cat>
            <c:strRef>
              <c:f>Sheet1!$A$2:$A$14</c:f>
              <c:strCache>
                <c:ptCount val="13"/>
                <c:pt idx="0">
                  <c:v>European average</c:v>
                </c:pt>
                <c:pt idx="1">
                  <c:v>Poland </c:v>
                </c:pt>
                <c:pt idx="2">
                  <c:v>Italy</c:v>
                </c:pt>
                <c:pt idx="3">
                  <c:v>Turkey</c:v>
                </c:pt>
                <c:pt idx="4">
                  <c:v>Romania</c:v>
                </c:pt>
                <c:pt idx="5">
                  <c:v>Spain</c:v>
                </c:pt>
                <c:pt idx="6">
                  <c:v>Germany</c:v>
                </c:pt>
                <c:pt idx="7">
                  <c:v>France</c:v>
                </c:pt>
                <c:pt idx="8">
                  <c:v> Ireland</c:v>
                </c:pt>
                <c:pt idx="9">
                  <c:v>UK</c:v>
                </c:pt>
                <c:pt idx="10">
                  <c:v>Sweden </c:v>
                </c:pt>
                <c:pt idx="11">
                  <c:v>Denmark</c:v>
                </c:pt>
                <c:pt idx="12">
                  <c:v>Norway</c:v>
                </c:pt>
              </c:strCache>
            </c:strRef>
          </c:cat>
          <c:val>
            <c:numRef>
              <c:f>Sheet1!$D$2:$D$14</c:f>
              <c:numCache>
                <c:formatCode>0%</c:formatCode>
                <c:ptCount val="13"/>
                <c:pt idx="0">
                  <c:v>0.26760968269034202</c:v>
                </c:pt>
                <c:pt idx="1">
                  <c:v>0.18987076074245163</c:v>
                </c:pt>
                <c:pt idx="2">
                  <c:v>0.21410143594256231</c:v>
                </c:pt>
                <c:pt idx="3">
                  <c:v>0.26508360067559666</c:v>
                </c:pt>
                <c:pt idx="4">
                  <c:v>0.2097427739592389</c:v>
                </c:pt>
                <c:pt idx="5">
                  <c:v>0.23984377341151297</c:v>
                </c:pt>
                <c:pt idx="6">
                  <c:v>0.263115254203384</c:v>
                </c:pt>
                <c:pt idx="7">
                  <c:v>0.27515523602875802</c:v>
                </c:pt>
                <c:pt idx="8">
                  <c:v>0.26635392494198806</c:v>
                </c:pt>
                <c:pt idx="9">
                  <c:v>0.26356146831235994</c:v>
                </c:pt>
                <c:pt idx="10">
                  <c:v>0.28205666316893796</c:v>
                </c:pt>
                <c:pt idx="11">
                  <c:v>0.34284714235711999</c:v>
                </c:pt>
                <c:pt idx="12">
                  <c:v>0.3995781181269269</c:v>
                </c:pt>
              </c:numCache>
            </c:numRef>
          </c:val>
          <c:extLst>
            <c:ext xmlns:c16="http://schemas.microsoft.com/office/drawing/2014/chart" uri="{C3380CC4-5D6E-409C-BE32-E72D297353CC}">
              <c16:uniqueId val="{00000004-7486-457D-97B6-30E3C6095AE4}"/>
            </c:ext>
          </c:extLst>
        </c:ser>
        <c:ser>
          <c:idx val="3"/>
          <c:order val="3"/>
          <c:tx>
            <c:strRef>
              <c:f>Sheet1!$E$1</c:f>
              <c:strCache>
                <c:ptCount val="1"/>
                <c:pt idx="0">
                  <c:v>Column6</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Poland </c:v>
                </c:pt>
                <c:pt idx="2">
                  <c:v>Italy</c:v>
                </c:pt>
                <c:pt idx="3">
                  <c:v>Turkey</c:v>
                </c:pt>
                <c:pt idx="4">
                  <c:v>Romania</c:v>
                </c:pt>
                <c:pt idx="5">
                  <c:v>Spain</c:v>
                </c:pt>
                <c:pt idx="6">
                  <c:v>Germany</c:v>
                </c:pt>
                <c:pt idx="7">
                  <c:v>France</c:v>
                </c:pt>
                <c:pt idx="8">
                  <c:v> Ireland</c:v>
                </c:pt>
                <c:pt idx="9">
                  <c:v>UK</c:v>
                </c:pt>
                <c:pt idx="10">
                  <c:v>Sweden </c:v>
                </c:pt>
                <c:pt idx="11">
                  <c:v>Denmark</c:v>
                </c:pt>
                <c:pt idx="12">
                  <c:v>Norway</c:v>
                </c:pt>
              </c:strCache>
            </c:strRef>
          </c:cat>
          <c:val>
            <c:numRef>
              <c:f>Sheet1!$E$2:$E$14</c:f>
              <c:numCache>
                <c:formatCode>General</c:formatCode>
                <c:ptCount val="13"/>
              </c:numCache>
            </c:numRef>
          </c:val>
          <c:extLst>
            <c:ext xmlns:c16="http://schemas.microsoft.com/office/drawing/2014/chart" uri="{C3380CC4-5D6E-409C-BE32-E72D297353CC}">
              <c16:uniqueId val="{00000005-7486-457D-97B6-30E3C6095AE4}"/>
            </c:ext>
          </c:extLst>
        </c:ser>
        <c:ser>
          <c:idx val="4"/>
          <c:order val="4"/>
          <c:tx>
            <c:strRef>
              <c:f>Sheet1!$F$1</c:f>
              <c:strCache>
                <c:ptCount val="1"/>
                <c:pt idx="0">
                  <c:v>Column7</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Poland </c:v>
                </c:pt>
                <c:pt idx="2">
                  <c:v>Italy</c:v>
                </c:pt>
                <c:pt idx="3">
                  <c:v>Turkey</c:v>
                </c:pt>
                <c:pt idx="4">
                  <c:v>Romania</c:v>
                </c:pt>
                <c:pt idx="5">
                  <c:v>Spain</c:v>
                </c:pt>
                <c:pt idx="6">
                  <c:v>Germany</c:v>
                </c:pt>
                <c:pt idx="7">
                  <c:v>France</c:v>
                </c:pt>
                <c:pt idx="8">
                  <c:v> Ireland</c:v>
                </c:pt>
                <c:pt idx="9">
                  <c:v>UK</c:v>
                </c:pt>
                <c:pt idx="10">
                  <c:v>Sweden </c:v>
                </c:pt>
                <c:pt idx="11">
                  <c:v>Denmark</c:v>
                </c:pt>
                <c:pt idx="12">
                  <c:v>Norway</c:v>
                </c:pt>
              </c:strCache>
            </c:strRef>
          </c:cat>
          <c:val>
            <c:numRef>
              <c:f>Sheet1!$F$2:$F$14</c:f>
              <c:numCache>
                <c:formatCode>General</c:formatCode>
                <c:ptCount val="13"/>
              </c:numCache>
            </c:numRef>
          </c:val>
          <c:extLst>
            <c:ext xmlns:c16="http://schemas.microsoft.com/office/drawing/2014/chart" uri="{C3380CC4-5D6E-409C-BE32-E72D297353CC}">
              <c16:uniqueId val="{00000006-7486-457D-97B6-30E3C6095AE4}"/>
            </c:ext>
          </c:extLst>
        </c:ser>
        <c:ser>
          <c:idx val="5"/>
          <c:order val="5"/>
          <c:tx>
            <c:strRef>
              <c:f>Sheet1!$G$1</c:f>
              <c:strCache>
                <c:ptCount val="1"/>
                <c:pt idx="0">
                  <c:v>Not important at all/Quite unimportant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Poland </c:v>
                </c:pt>
                <c:pt idx="2">
                  <c:v>Italy</c:v>
                </c:pt>
                <c:pt idx="3">
                  <c:v>Turkey</c:v>
                </c:pt>
                <c:pt idx="4">
                  <c:v>Romania</c:v>
                </c:pt>
                <c:pt idx="5">
                  <c:v>Spain</c:v>
                </c:pt>
                <c:pt idx="6">
                  <c:v>Germany</c:v>
                </c:pt>
                <c:pt idx="7">
                  <c:v>France</c:v>
                </c:pt>
                <c:pt idx="8">
                  <c:v> Ireland</c:v>
                </c:pt>
                <c:pt idx="9">
                  <c:v>UK</c:v>
                </c:pt>
                <c:pt idx="10">
                  <c:v>Sweden </c:v>
                </c:pt>
                <c:pt idx="11">
                  <c:v>Denmark</c:v>
                </c:pt>
                <c:pt idx="12">
                  <c:v>Norway</c:v>
                </c:pt>
              </c:strCache>
            </c:strRef>
          </c:cat>
          <c:val>
            <c:numRef>
              <c:f>Sheet1!$G$2:$G$14</c:f>
              <c:numCache>
                <c:formatCode>0%</c:formatCode>
                <c:ptCount val="13"/>
                <c:pt idx="0">
                  <c:v>0.15497270691871901</c:v>
                </c:pt>
                <c:pt idx="1">
                  <c:v>8.3340829809989303E-2</c:v>
                </c:pt>
                <c:pt idx="2">
                  <c:v>7.6966921323146795E-2</c:v>
                </c:pt>
                <c:pt idx="3">
                  <c:v>6.3842333023516301E-2</c:v>
                </c:pt>
                <c:pt idx="4">
                  <c:v>0.132274814659183</c:v>
                </c:pt>
                <c:pt idx="5">
                  <c:v>0.10664162779314899</c:v>
                </c:pt>
                <c:pt idx="6">
                  <c:v>0.14224987247321899</c:v>
                </c:pt>
                <c:pt idx="7">
                  <c:v>0.17386435220830201</c:v>
                </c:pt>
                <c:pt idx="8">
                  <c:v>0.19880771385132298</c:v>
                </c:pt>
                <c:pt idx="9">
                  <c:v>0.205481646095479</c:v>
                </c:pt>
                <c:pt idx="10">
                  <c:v>0.21307150352271101</c:v>
                </c:pt>
                <c:pt idx="11">
                  <c:v>0.20625031251562501</c:v>
                </c:pt>
                <c:pt idx="12">
                  <c:v>0.25700803774942904</c:v>
                </c:pt>
              </c:numCache>
            </c:numRef>
          </c:val>
          <c:extLst>
            <c:ext xmlns:c16="http://schemas.microsoft.com/office/drawing/2014/chart" uri="{C3380CC4-5D6E-409C-BE32-E72D297353CC}">
              <c16:uniqueId val="{00000007-7486-457D-97B6-30E3C6095AE4}"/>
            </c:ext>
          </c:extLst>
        </c:ser>
        <c:ser>
          <c:idx val="6"/>
          <c:order val="6"/>
          <c:tx>
            <c:strRef>
              <c:f>Sheet1!$H$1</c:f>
              <c:strCache>
                <c:ptCount val="1"/>
                <c:pt idx="0">
                  <c:v>Column2</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Poland </c:v>
                </c:pt>
                <c:pt idx="2">
                  <c:v>Italy</c:v>
                </c:pt>
                <c:pt idx="3">
                  <c:v>Turkey</c:v>
                </c:pt>
                <c:pt idx="4">
                  <c:v>Romania</c:v>
                </c:pt>
                <c:pt idx="5">
                  <c:v>Spain</c:v>
                </c:pt>
                <c:pt idx="6">
                  <c:v>Germany</c:v>
                </c:pt>
                <c:pt idx="7">
                  <c:v>France</c:v>
                </c:pt>
                <c:pt idx="8">
                  <c:v> Ireland</c:v>
                </c:pt>
                <c:pt idx="9">
                  <c:v>UK</c:v>
                </c:pt>
                <c:pt idx="10">
                  <c:v>Sweden </c:v>
                </c:pt>
                <c:pt idx="11">
                  <c:v>Denmark</c:v>
                </c:pt>
                <c:pt idx="12">
                  <c:v>Norway</c:v>
                </c:pt>
              </c:strCache>
            </c:strRef>
          </c:cat>
          <c:val>
            <c:numRef>
              <c:f>Sheet1!$H$2:$H$14</c:f>
              <c:numCache>
                <c:formatCode>General</c:formatCode>
                <c:ptCount val="13"/>
              </c:numCache>
            </c:numRef>
          </c:val>
          <c:extLst>
            <c:ext xmlns:c16="http://schemas.microsoft.com/office/drawing/2014/chart" uri="{C3380CC4-5D6E-409C-BE32-E72D297353CC}">
              <c16:uniqueId val="{00000008-7486-457D-97B6-30E3C6095AE4}"/>
            </c:ext>
          </c:extLst>
        </c:ser>
        <c:ser>
          <c:idx val="7"/>
          <c:order val="7"/>
          <c:tx>
            <c:strRef>
              <c:f>Sheet1!$I$1</c:f>
              <c:strCache>
                <c:ptCount val="1"/>
                <c:pt idx="0">
                  <c:v>Column3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Poland </c:v>
                </c:pt>
                <c:pt idx="2">
                  <c:v>Italy</c:v>
                </c:pt>
                <c:pt idx="3">
                  <c:v>Turkey</c:v>
                </c:pt>
                <c:pt idx="4">
                  <c:v>Romania</c:v>
                </c:pt>
                <c:pt idx="5">
                  <c:v>Spain</c:v>
                </c:pt>
                <c:pt idx="6">
                  <c:v>Germany</c:v>
                </c:pt>
                <c:pt idx="7">
                  <c:v>France</c:v>
                </c:pt>
                <c:pt idx="8">
                  <c:v> Ireland</c:v>
                </c:pt>
                <c:pt idx="9">
                  <c:v>UK</c:v>
                </c:pt>
                <c:pt idx="10">
                  <c:v>Sweden </c:v>
                </c:pt>
                <c:pt idx="11">
                  <c:v>Denmark</c:v>
                </c:pt>
                <c:pt idx="12">
                  <c:v>Norway</c:v>
                </c:pt>
              </c:strCache>
            </c:strRef>
          </c:cat>
          <c:val>
            <c:numRef>
              <c:f>Sheet1!$I$2:$I$14</c:f>
              <c:numCache>
                <c:formatCode>General</c:formatCode>
                <c:ptCount val="13"/>
              </c:numCache>
            </c:numRef>
          </c:val>
          <c:extLst>
            <c:ext xmlns:c16="http://schemas.microsoft.com/office/drawing/2014/chart" uri="{C3380CC4-5D6E-409C-BE32-E72D297353CC}">
              <c16:uniqueId val="{00000009-7486-457D-97B6-30E3C6095AE4}"/>
            </c:ext>
          </c:extLst>
        </c:ser>
        <c:dLbls>
          <c:showLegendKey val="0"/>
          <c:showVal val="0"/>
          <c:showCatName val="0"/>
          <c:showSerName val="0"/>
          <c:showPercent val="0"/>
          <c:showBubbleSize val="0"/>
        </c:dLbls>
        <c:gapWidth val="24"/>
        <c:overlap val="100"/>
        <c:axId val="633661368"/>
        <c:axId val="633037128"/>
      </c:barChart>
      <c:catAx>
        <c:axId val="63366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300" b="1" i="0" u="none" strike="noStrike" kern="1200" baseline="0">
                <a:solidFill>
                  <a:schemeClr val="tx1"/>
                </a:solidFill>
                <a:latin typeface="+mn-lt"/>
                <a:ea typeface="+mn-ea"/>
                <a:cs typeface="Segoe UI" panose="020B0502040204020203" pitchFamily="34" charset="0"/>
              </a:defRPr>
            </a:pPr>
            <a:endParaRPr lang="nb-NO"/>
          </a:p>
        </c:txPr>
        <c:crossAx val="633037128"/>
        <c:crosses val="autoZero"/>
        <c:auto val="1"/>
        <c:lblAlgn val="ctr"/>
        <c:lblOffset val="100"/>
        <c:noMultiLvlLbl val="0"/>
      </c:catAx>
      <c:valAx>
        <c:axId val="633037128"/>
        <c:scaling>
          <c:orientation val="minMax"/>
        </c:scaling>
        <c:delete val="1"/>
        <c:axPos val="t"/>
        <c:numFmt formatCode="0%" sourceLinked="0"/>
        <c:majorTickMark val="out"/>
        <c:minorTickMark val="none"/>
        <c:tickLblPos val="nextTo"/>
        <c:crossAx val="633661368"/>
        <c:crosses val="autoZero"/>
        <c:crossBetween val="between"/>
      </c:valAx>
      <c:spPr>
        <a:noFill/>
        <a:ln>
          <a:noFill/>
        </a:ln>
        <a:effectLst/>
      </c:spPr>
    </c:plotArea>
    <c:legend>
      <c:legendPos val="b"/>
      <c:legendEntry>
        <c:idx val="1"/>
        <c:delete val="1"/>
      </c:legendEntry>
      <c:legendEntry>
        <c:idx val="2"/>
        <c:delete val="1"/>
      </c:legendEntry>
      <c:legendEntry>
        <c:idx val="3"/>
        <c:delete val="1"/>
      </c:legendEntry>
      <c:legendEntry>
        <c:idx val="4"/>
        <c:delete val="1"/>
      </c:legendEntry>
      <c:legendEntry>
        <c:idx val="6"/>
        <c:delete val="1"/>
      </c:legendEntry>
      <c:legendEntry>
        <c:idx val="7"/>
        <c:delete val="1"/>
      </c:legendEntry>
      <c:layout>
        <c:manualLayout>
          <c:xMode val="edge"/>
          <c:yMode val="edge"/>
          <c:x val="0.11473021320227439"/>
          <c:y val="0.88915847684529903"/>
          <c:w val="0.82183561001100158"/>
          <c:h val="0.10880854294854554"/>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Segoe UI" panose="020B0502040204020203" pitchFamily="34" charset="0"/>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38532300196799"/>
          <c:y val="1.3400869668822984E-2"/>
          <c:w val="0.78502765071538405"/>
          <c:h val="0.87160955314458666"/>
        </c:manualLayout>
      </c:layout>
      <c:barChart>
        <c:barDir val="bar"/>
        <c:grouping val="percentStacked"/>
        <c:varyColors val="0"/>
        <c:ser>
          <c:idx val="0"/>
          <c:order val="0"/>
          <c:tx>
            <c:strRef>
              <c:f>Sheet1!$B$1</c:f>
              <c:strCache>
                <c:ptCount val="1"/>
                <c:pt idx="0">
                  <c:v>The fossil free food item</c:v>
                </c:pt>
              </c:strCache>
            </c:strRef>
          </c:tx>
          <c:spPr>
            <a:solidFill>
              <a:srgbClr val="009FA0"/>
            </a:solidFill>
            <a:ln w="19050">
              <a:noFill/>
            </a:ln>
            <a:effectLst/>
          </c:spPr>
          <c:invertIfNegative val="0"/>
          <c:dPt>
            <c:idx val="0"/>
            <c:invertIfNegative val="0"/>
            <c:bubble3D val="0"/>
            <c:spPr>
              <a:solidFill>
                <a:srgbClr val="3B4496"/>
              </a:solidFill>
              <a:ln w="19050">
                <a:noFill/>
              </a:ln>
              <a:effectLst/>
            </c:spPr>
            <c:extLst>
              <c:ext xmlns:c16="http://schemas.microsoft.com/office/drawing/2014/chart" uri="{C3380CC4-5D6E-409C-BE32-E72D297353CC}">
                <c16:uniqueId val="{00000001-2E62-4452-A7DA-C3C91945469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3"/>
                <c:pt idx="0">
                  <c:v>European average</c:v>
                </c:pt>
                <c:pt idx="1">
                  <c:v>Turkey</c:v>
                </c:pt>
                <c:pt idx="2">
                  <c:v>Italy</c:v>
                </c:pt>
                <c:pt idx="3">
                  <c:v>Poland </c:v>
                </c:pt>
                <c:pt idx="4">
                  <c:v>Sweden </c:v>
                </c:pt>
                <c:pt idx="5">
                  <c:v>Romania</c:v>
                </c:pt>
                <c:pt idx="6">
                  <c:v>France</c:v>
                </c:pt>
                <c:pt idx="7">
                  <c:v>Germany</c:v>
                </c:pt>
                <c:pt idx="8">
                  <c:v> Ireland</c:v>
                </c:pt>
                <c:pt idx="9">
                  <c:v>Norway</c:v>
                </c:pt>
                <c:pt idx="10">
                  <c:v>UK</c:v>
                </c:pt>
                <c:pt idx="11">
                  <c:v>Spain</c:v>
                </c:pt>
                <c:pt idx="12">
                  <c:v>Denmark</c:v>
                </c:pt>
              </c:strCache>
            </c:strRef>
          </c:cat>
          <c:val>
            <c:numRef>
              <c:f>Sheet1!$B$2:$B$15</c:f>
              <c:numCache>
                <c:formatCode>0%</c:formatCode>
                <c:ptCount val="14"/>
                <c:pt idx="0">
                  <c:v>0.25925969131446097</c:v>
                </c:pt>
                <c:pt idx="1">
                  <c:v>0.40454132062083503</c:v>
                </c:pt>
                <c:pt idx="2">
                  <c:v>0.368325266989319</c:v>
                </c:pt>
                <c:pt idx="3">
                  <c:v>0.35873139624376499</c:v>
                </c:pt>
                <c:pt idx="4">
                  <c:v>0.29277969319942099</c:v>
                </c:pt>
                <c:pt idx="5">
                  <c:v>0.26710087943092098</c:v>
                </c:pt>
                <c:pt idx="6">
                  <c:v>0.26280634742873299</c:v>
                </c:pt>
                <c:pt idx="7">
                  <c:v>0.22980825973454302</c:v>
                </c:pt>
                <c:pt idx="8">
                  <c:v>0.22214331439545301</c:v>
                </c:pt>
                <c:pt idx="9">
                  <c:v>0.20141360419082599</c:v>
                </c:pt>
                <c:pt idx="10">
                  <c:v>0.19859455238896101</c:v>
                </c:pt>
                <c:pt idx="11">
                  <c:v>0.15996244168972398</c:v>
                </c:pt>
                <c:pt idx="12">
                  <c:v>0.144797239861993</c:v>
                </c:pt>
              </c:numCache>
            </c:numRef>
          </c:val>
          <c:extLst>
            <c:ext xmlns:c16="http://schemas.microsoft.com/office/drawing/2014/chart" uri="{C3380CC4-5D6E-409C-BE32-E72D297353CC}">
              <c16:uniqueId val="{00000002-2E62-4452-A7DA-C3C91945469F}"/>
            </c:ext>
          </c:extLst>
        </c:ser>
        <c:ser>
          <c:idx val="2"/>
          <c:order val="2"/>
          <c:tx>
            <c:strRef>
              <c:f>Sheet1!$C$1</c:f>
              <c:strCache>
                <c:ptCount val="1"/>
                <c:pt idx="0">
                  <c:v>The low carbon item</c:v>
                </c:pt>
              </c:strCache>
            </c:strRef>
          </c:tx>
          <c:spPr>
            <a:solidFill>
              <a:srgbClr val="66C4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3"/>
                <c:pt idx="0">
                  <c:v>European average</c:v>
                </c:pt>
                <c:pt idx="1">
                  <c:v>Turkey</c:v>
                </c:pt>
                <c:pt idx="2">
                  <c:v>Italy</c:v>
                </c:pt>
                <c:pt idx="3">
                  <c:v>Poland </c:v>
                </c:pt>
                <c:pt idx="4">
                  <c:v>Sweden </c:v>
                </c:pt>
                <c:pt idx="5">
                  <c:v>Romania</c:v>
                </c:pt>
                <c:pt idx="6">
                  <c:v>France</c:v>
                </c:pt>
                <c:pt idx="7">
                  <c:v>Germany</c:v>
                </c:pt>
                <c:pt idx="8">
                  <c:v> Ireland</c:v>
                </c:pt>
                <c:pt idx="9">
                  <c:v>Norway</c:v>
                </c:pt>
                <c:pt idx="10">
                  <c:v>UK</c:v>
                </c:pt>
                <c:pt idx="11">
                  <c:v>Spain</c:v>
                </c:pt>
                <c:pt idx="12">
                  <c:v>Denmark</c:v>
                </c:pt>
              </c:strCache>
            </c:strRef>
          </c:cat>
          <c:val>
            <c:numRef>
              <c:f>Sheet1!$C$2:$C$15</c:f>
              <c:numCache>
                <c:formatCode>0%</c:formatCode>
                <c:ptCount val="14"/>
                <c:pt idx="0">
                  <c:v>0.43342462968317103</c:v>
                </c:pt>
                <c:pt idx="1">
                  <c:v>0.49557760921056798</c:v>
                </c:pt>
                <c:pt idx="2">
                  <c:v>0.46364145434182602</c:v>
                </c:pt>
                <c:pt idx="3">
                  <c:v>0.45124791348066301</c:v>
                </c:pt>
                <c:pt idx="4">
                  <c:v>0.32860640583620698</c:v>
                </c:pt>
                <c:pt idx="5">
                  <c:v>0.49136076677572099</c:v>
                </c:pt>
                <c:pt idx="6">
                  <c:v>0.44383005529502301</c:v>
                </c:pt>
                <c:pt idx="7">
                  <c:v>0.49420378279438604</c:v>
                </c:pt>
                <c:pt idx="8">
                  <c:v>0.41142874289829301</c:v>
                </c:pt>
                <c:pt idx="9">
                  <c:v>0.23762346542967902</c:v>
                </c:pt>
                <c:pt idx="10">
                  <c:v>0.36946054436069303</c:v>
                </c:pt>
                <c:pt idx="11">
                  <c:v>0.59594849716814302</c:v>
                </c:pt>
                <c:pt idx="12">
                  <c:v>0.41803090154507699</c:v>
                </c:pt>
              </c:numCache>
            </c:numRef>
          </c:val>
          <c:extLst>
            <c:ext xmlns:c16="http://schemas.microsoft.com/office/drawing/2014/chart" uri="{C3380CC4-5D6E-409C-BE32-E72D297353CC}">
              <c16:uniqueId val="{00000004-2E62-4452-A7DA-C3C91945469F}"/>
            </c:ext>
          </c:extLst>
        </c:ser>
        <c:ser>
          <c:idx val="5"/>
          <c:order val="5"/>
          <c:tx>
            <c:strRef>
              <c:f>Sheet1!$D$1</c:f>
              <c:strCache>
                <c:ptCount val="1"/>
                <c:pt idx="0">
                  <c:v>The cheapest product – even if it is the least climate friendly one</c:v>
                </c:pt>
              </c:strCache>
            </c:strRef>
          </c:tx>
          <c:spPr>
            <a:solidFill>
              <a:srgbClr val="BEDB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3"/>
                <c:pt idx="0">
                  <c:v>European average</c:v>
                </c:pt>
                <c:pt idx="1">
                  <c:v>Turkey</c:v>
                </c:pt>
                <c:pt idx="2">
                  <c:v>Italy</c:v>
                </c:pt>
                <c:pt idx="3">
                  <c:v>Poland </c:v>
                </c:pt>
                <c:pt idx="4">
                  <c:v>Sweden </c:v>
                </c:pt>
                <c:pt idx="5">
                  <c:v>Romania</c:v>
                </c:pt>
                <c:pt idx="6">
                  <c:v>France</c:v>
                </c:pt>
                <c:pt idx="7">
                  <c:v>Germany</c:v>
                </c:pt>
                <c:pt idx="8">
                  <c:v> Ireland</c:v>
                </c:pt>
                <c:pt idx="9">
                  <c:v>Norway</c:v>
                </c:pt>
                <c:pt idx="10">
                  <c:v>UK</c:v>
                </c:pt>
                <c:pt idx="11">
                  <c:v>Spain</c:v>
                </c:pt>
                <c:pt idx="12">
                  <c:v>Denmark</c:v>
                </c:pt>
              </c:strCache>
            </c:strRef>
          </c:cat>
          <c:val>
            <c:numRef>
              <c:f>Sheet1!$D$2:$D$15</c:f>
              <c:numCache>
                <c:formatCode>0%</c:formatCode>
                <c:ptCount val="14"/>
                <c:pt idx="0">
                  <c:v>0.307315679002366</c:v>
                </c:pt>
                <c:pt idx="1">
                  <c:v>9.9881070168600802E-2</c:v>
                </c:pt>
                <c:pt idx="2">
                  <c:v>0.16803327866885301</c:v>
                </c:pt>
                <c:pt idx="3">
                  <c:v>0.19002069027557</c:v>
                </c:pt>
                <c:pt idx="4">
                  <c:v>0.37861390096437503</c:v>
                </c:pt>
                <c:pt idx="5">
                  <c:v>0.241538353793358</c:v>
                </c:pt>
                <c:pt idx="6">
                  <c:v>0.293363597276246</c:v>
                </c:pt>
                <c:pt idx="7">
                  <c:v>0.27598795747106797</c:v>
                </c:pt>
                <c:pt idx="8">
                  <c:v>0.36642794270624601</c:v>
                </c:pt>
                <c:pt idx="9">
                  <c:v>0.56096293037949108</c:v>
                </c:pt>
                <c:pt idx="10">
                  <c:v>0.43194490325034901</c:v>
                </c:pt>
                <c:pt idx="11">
                  <c:v>0.244089061142132</c:v>
                </c:pt>
                <c:pt idx="12">
                  <c:v>0.43717185859292895</c:v>
                </c:pt>
              </c:numCache>
            </c:numRef>
          </c:val>
          <c:extLst>
            <c:ext xmlns:c16="http://schemas.microsoft.com/office/drawing/2014/chart" uri="{C3380CC4-5D6E-409C-BE32-E72D297353CC}">
              <c16:uniqueId val="{00000007-2E62-4452-A7DA-C3C91945469F}"/>
            </c:ext>
          </c:extLst>
        </c:ser>
        <c:dLbls>
          <c:showLegendKey val="0"/>
          <c:showVal val="0"/>
          <c:showCatName val="0"/>
          <c:showSerName val="0"/>
          <c:showPercent val="0"/>
          <c:showBubbleSize val="0"/>
        </c:dLbls>
        <c:gapWidth val="24"/>
        <c:overlap val="100"/>
        <c:axId val="633661368"/>
        <c:axId val="633037128"/>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Sheet1!$A$2:$A$15</c15:sqref>
                        </c15:formulaRef>
                      </c:ext>
                    </c:extLst>
                    <c:strCache>
                      <c:ptCount val="13"/>
                      <c:pt idx="0">
                        <c:v>European average</c:v>
                      </c:pt>
                      <c:pt idx="1">
                        <c:v>Turkey</c:v>
                      </c:pt>
                      <c:pt idx="2">
                        <c:v>Italy</c:v>
                      </c:pt>
                      <c:pt idx="3">
                        <c:v>Poland </c:v>
                      </c:pt>
                      <c:pt idx="4">
                        <c:v>Sweden </c:v>
                      </c:pt>
                      <c:pt idx="5">
                        <c:v>Romania</c:v>
                      </c:pt>
                      <c:pt idx="6">
                        <c:v>France</c:v>
                      </c:pt>
                      <c:pt idx="7">
                        <c:v>Germany</c:v>
                      </c:pt>
                      <c:pt idx="8">
                        <c:v> Ireland</c:v>
                      </c:pt>
                      <c:pt idx="9">
                        <c:v>Norway</c:v>
                      </c:pt>
                      <c:pt idx="10">
                        <c:v>UK</c:v>
                      </c:pt>
                      <c:pt idx="11">
                        <c:v>Spain</c:v>
                      </c:pt>
                      <c:pt idx="12">
                        <c:v>Denmark</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3-2E62-4452-A7DA-C3C91945469F}"/>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Sheet1!$A$2:$A$15</c15:sqref>
                        </c15:formulaRef>
                      </c:ext>
                    </c:extLst>
                    <c:strCache>
                      <c:ptCount val="13"/>
                      <c:pt idx="0">
                        <c:v>European average</c:v>
                      </c:pt>
                      <c:pt idx="1">
                        <c:v>Turkey</c:v>
                      </c:pt>
                      <c:pt idx="2">
                        <c:v>Italy</c:v>
                      </c:pt>
                      <c:pt idx="3">
                        <c:v>Poland </c:v>
                      </c:pt>
                      <c:pt idx="4">
                        <c:v>Sweden </c:v>
                      </c:pt>
                      <c:pt idx="5">
                        <c:v>Romania</c:v>
                      </c:pt>
                      <c:pt idx="6">
                        <c:v>France</c:v>
                      </c:pt>
                      <c:pt idx="7">
                        <c:v>Germany</c:v>
                      </c:pt>
                      <c:pt idx="8">
                        <c:v> Ireland</c:v>
                      </c:pt>
                      <c:pt idx="9">
                        <c:v>Norway</c:v>
                      </c:pt>
                      <c:pt idx="10">
                        <c:v>UK</c:v>
                      </c:pt>
                      <c:pt idx="11">
                        <c:v>Spain</c:v>
                      </c:pt>
                      <c:pt idx="12">
                        <c:v>Denmark</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5-2E62-4452-A7DA-C3C91945469F}"/>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Sheet1!$A$2:$A$15</c15:sqref>
                        </c15:formulaRef>
                      </c:ext>
                    </c:extLst>
                    <c:strCache>
                      <c:ptCount val="13"/>
                      <c:pt idx="0">
                        <c:v>European average</c:v>
                      </c:pt>
                      <c:pt idx="1">
                        <c:v>Turkey</c:v>
                      </c:pt>
                      <c:pt idx="2">
                        <c:v>Italy</c:v>
                      </c:pt>
                      <c:pt idx="3">
                        <c:v>Poland </c:v>
                      </c:pt>
                      <c:pt idx="4">
                        <c:v>Sweden </c:v>
                      </c:pt>
                      <c:pt idx="5">
                        <c:v>Romania</c:v>
                      </c:pt>
                      <c:pt idx="6">
                        <c:v>France</c:v>
                      </c:pt>
                      <c:pt idx="7">
                        <c:v>Germany</c:v>
                      </c:pt>
                      <c:pt idx="8">
                        <c:v> Ireland</c:v>
                      </c:pt>
                      <c:pt idx="9">
                        <c:v>Norway</c:v>
                      </c:pt>
                      <c:pt idx="10">
                        <c:v>UK</c:v>
                      </c:pt>
                      <c:pt idx="11">
                        <c:v>Spain</c:v>
                      </c:pt>
                      <c:pt idx="12">
                        <c:v>Denmark</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2E62-4452-A7DA-C3C91945469F}"/>
                  </c:ext>
                </c:extLst>
              </c15:ser>
            </c15:filteredBarSeries>
          </c:ext>
        </c:extLst>
      </c:barChart>
      <c:catAx>
        <c:axId val="63366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300" b="1" i="0" u="none" strike="noStrike" kern="1200" baseline="0">
                <a:solidFill>
                  <a:schemeClr val="tx1"/>
                </a:solidFill>
                <a:latin typeface="+mn-lt"/>
                <a:ea typeface="+mn-ea"/>
                <a:cs typeface="Segoe UI" panose="020B0502040204020203" pitchFamily="34" charset="0"/>
              </a:defRPr>
            </a:pPr>
            <a:endParaRPr lang="nb-NO"/>
          </a:p>
        </c:txPr>
        <c:crossAx val="633037128"/>
        <c:crosses val="autoZero"/>
        <c:auto val="1"/>
        <c:lblAlgn val="ctr"/>
        <c:lblOffset val="100"/>
        <c:noMultiLvlLbl val="0"/>
      </c:catAx>
      <c:valAx>
        <c:axId val="633037128"/>
        <c:scaling>
          <c:orientation val="minMax"/>
        </c:scaling>
        <c:delete val="1"/>
        <c:axPos val="t"/>
        <c:numFmt formatCode="0%" sourceLinked="0"/>
        <c:majorTickMark val="out"/>
        <c:minorTickMark val="none"/>
        <c:tickLblPos val="nextTo"/>
        <c:crossAx val="633661368"/>
        <c:crosses val="autoZero"/>
        <c:crossBetween val="between"/>
      </c:valAx>
      <c:spPr>
        <a:noFill/>
        <a:ln>
          <a:noFill/>
        </a:ln>
        <a:effectLst/>
      </c:spPr>
    </c:plotArea>
    <c:legend>
      <c:legendPos val="b"/>
      <c:layout>
        <c:manualLayout>
          <c:xMode val="edge"/>
          <c:yMode val="edge"/>
          <c:x val="0.19577677633508675"/>
          <c:y val="0.88776084195536342"/>
          <c:w val="0.71600588105266083"/>
          <c:h val="0.1000412679274568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38532300196799"/>
          <c:y val="1.3400869668822984E-2"/>
          <c:w val="0.78502765071538405"/>
          <c:h val="0.87160955314458666"/>
        </c:manualLayout>
      </c:layout>
      <c:barChart>
        <c:barDir val="bar"/>
        <c:grouping val="percentStacked"/>
        <c:varyColors val="0"/>
        <c:ser>
          <c:idx val="0"/>
          <c:order val="0"/>
          <c:tx>
            <c:strRef>
              <c:f>Sheet1!$B$1</c:f>
              <c:strCache>
                <c:ptCount val="1"/>
                <c:pt idx="0">
                  <c:v>Yes</c:v>
                </c:pt>
              </c:strCache>
            </c:strRef>
          </c:tx>
          <c:spPr>
            <a:solidFill>
              <a:srgbClr val="009FA0"/>
            </a:solidFill>
            <a:ln w="19050">
              <a:noFill/>
            </a:ln>
            <a:effectLst/>
          </c:spPr>
          <c:invertIfNegative val="0"/>
          <c:dPt>
            <c:idx val="0"/>
            <c:invertIfNegative val="0"/>
            <c:bubble3D val="0"/>
            <c:spPr>
              <a:solidFill>
                <a:srgbClr val="3B4496"/>
              </a:solidFill>
              <a:ln w="19050">
                <a:noFill/>
              </a:ln>
              <a:effectLst/>
            </c:spPr>
            <c:extLst>
              <c:ext xmlns:c16="http://schemas.microsoft.com/office/drawing/2014/chart" uri="{C3380CC4-5D6E-409C-BE32-E72D297353CC}">
                <c16:uniqueId val="{00000001-2E62-4452-A7DA-C3C91945469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Romania</c:v>
                </c:pt>
                <c:pt idx="3">
                  <c:v>Italy</c:v>
                </c:pt>
                <c:pt idx="4">
                  <c:v>Spain</c:v>
                </c:pt>
                <c:pt idx="5">
                  <c:v>Poland </c:v>
                </c:pt>
                <c:pt idx="6">
                  <c:v> Ireland</c:v>
                </c:pt>
                <c:pt idx="7">
                  <c:v>France</c:v>
                </c:pt>
                <c:pt idx="8">
                  <c:v>UK</c:v>
                </c:pt>
                <c:pt idx="9">
                  <c:v>Germany</c:v>
                </c:pt>
                <c:pt idx="10">
                  <c:v>Sweden </c:v>
                </c:pt>
                <c:pt idx="11">
                  <c:v>Denmark</c:v>
                </c:pt>
                <c:pt idx="12">
                  <c:v>Norway</c:v>
                </c:pt>
              </c:strCache>
            </c:strRef>
          </c:cat>
          <c:val>
            <c:numRef>
              <c:f>Sheet1!$B$2:$B$14</c:f>
              <c:numCache>
                <c:formatCode>0%</c:formatCode>
                <c:ptCount val="13"/>
                <c:pt idx="0">
                  <c:v>0.76095577029315098</c:v>
                </c:pt>
                <c:pt idx="1">
                  <c:v>0.90146813380105995</c:v>
                </c:pt>
                <c:pt idx="2">
                  <c:v>0.88366299486748501</c:v>
                </c:pt>
                <c:pt idx="3">
                  <c:v>0.83661653533858593</c:v>
                </c:pt>
                <c:pt idx="4">
                  <c:v>0.83133721569058494</c:v>
                </c:pt>
                <c:pt idx="5">
                  <c:v>0.81001929093326097</c:v>
                </c:pt>
                <c:pt idx="6">
                  <c:v>0.78631871649195906</c:v>
                </c:pt>
                <c:pt idx="7">
                  <c:v>0.73249407553320001</c:v>
                </c:pt>
                <c:pt idx="8">
                  <c:v>0.71565712684064597</c:v>
                </c:pt>
                <c:pt idx="9">
                  <c:v>0.69705638184018592</c:v>
                </c:pt>
                <c:pt idx="10">
                  <c:v>0.68383550692050088</c:v>
                </c:pt>
                <c:pt idx="11">
                  <c:v>0.67946397319865692</c:v>
                </c:pt>
                <c:pt idx="12">
                  <c:v>0.57345943135921695</c:v>
                </c:pt>
              </c:numCache>
            </c:numRef>
          </c:val>
          <c:extLst>
            <c:ext xmlns:c16="http://schemas.microsoft.com/office/drawing/2014/chart" uri="{C3380CC4-5D6E-409C-BE32-E72D297353CC}">
              <c16:uniqueId val="{00000002-2E62-4452-A7DA-C3C91945469F}"/>
            </c:ext>
          </c:extLst>
        </c:ser>
        <c:ser>
          <c:idx val="5"/>
          <c:order val="5"/>
          <c:tx>
            <c:strRef>
              <c:f>Sheet1!$C$1</c:f>
              <c:strCache>
                <c:ptCount val="1"/>
                <c:pt idx="0">
                  <c:v>No</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Romania</c:v>
                </c:pt>
                <c:pt idx="3">
                  <c:v>Italy</c:v>
                </c:pt>
                <c:pt idx="4">
                  <c:v>Spain</c:v>
                </c:pt>
                <c:pt idx="5">
                  <c:v>Poland </c:v>
                </c:pt>
                <c:pt idx="6">
                  <c:v> Ireland</c:v>
                </c:pt>
                <c:pt idx="7">
                  <c:v>France</c:v>
                </c:pt>
                <c:pt idx="8">
                  <c:v>UK</c:v>
                </c:pt>
                <c:pt idx="9">
                  <c:v>Germany</c:v>
                </c:pt>
                <c:pt idx="10">
                  <c:v>Sweden </c:v>
                </c:pt>
                <c:pt idx="11">
                  <c:v>Denmark</c:v>
                </c:pt>
                <c:pt idx="12">
                  <c:v>Norway</c:v>
                </c:pt>
              </c:strCache>
            </c:strRef>
          </c:cat>
          <c:val>
            <c:numRef>
              <c:f>Sheet1!$C$2:$C$14</c:f>
              <c:numCache>
                <c:formatCode>0%</c:formatCode>
                <c:ptCount val="13"/>
                <c:pt idx="0">
                  <c:v>0.239044229706839</c:v>
                </c:pt>
                <c:pt idx="1">
                  <c:v>9.8531866198942802E-2</c:v>
                </c:pt>
                <c:pt idx="2">
                  <c:v>0.11633700513251499</c:v>
                </c:pt>
                <c:pt idx="3">
                  <c:v>0.16338346466141299</c:v>
                </c:pt>
                <c:pt idx="4">
                  <c:v>0.16866278430941598</c:v>
                </c:pt>
                <c:pt idx="5">
                  <c:v>0.189980709066738</c:v>
                </c:pt>
                <c:pt idx="6">
                  <c:v>0.21368128350804</c:v>
                </c:pt>
                <c:pt idx="7">
                  <c:v>0.26750592446679899</c:v>
                </c:pt>
                <c:pt idx="8">
                  <c:v>0.28434287315935497</c:v>
                </c:pt>
                <c:pt idx="9">
                  <c:v>0.30294361815981302</c:v>
                </c:pt>
                <c:pt idx="10">
                  <c:v>0.31616449307949901</c:v>
                </c:pt>
                <c:pt idx="11">
                  <c:v>0.32053602680133997</c:v>
                </c:pt>
                <c:pt idx="12">
                  <c:v>0.42654056864077899</c:v>
                </c:pt>
              </c:numCache>
            </c:numRef>
          </c:val>
          <c:extLst>
            <c:ext xmlns:c16="http://schemas.microsoft.com/office/drawing/2014/chart" uri="{C3380CC4-5D6E-409C-BE32-E72D297353CC}">
              <c16:uniqueId val="{00000007-2E62-4452-A7DA-C3C91945469F}"/>
            </c:ext>
          </c:extLst>
        </c:ser>
        <c:dLbls>
          <c:showLegendKey val="0"/>
          <c:showVal val="0"/>
          <c:showCatName val="0"/>
          <c:showSerName val="0"/>
          <c:showPercent val="0"/>
          <c:showBubbleSize val="0"/>
        </c:dLbls>
        <c:gapWidth val="24"/>
        <c:overlap val="100"/>
        <c:axId val="633661368"/>
        <c:axId val="633037128"/>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Sheet1!$A$2:$A$14</c15:sqref>
                        </c15:formulaRef>
                      </c:ext>
                    </c:extLst>
                    <c:strCache>
                      <c:ptCount val="13"/>
                      <c:pt idx="0">
                        <c:v>European average</c:v>
                      </c:pt>
                      <c:pt idx="1">
                        <c:v>Turkey</c:v>
                      </c:pt>
                      <c:pt idx="2">
                        <c:v>Romania</c:v>
                      </c:pt>
                      <c:pt idx="3">
                        <c:v>Italy</c:v>
                      </c:pt>
                      <c:pt idx="4">
                        <c:v>Spain</c:v>
                      </c:pt>
                      <c:pt idx="5">
                        <c:v>Poland </c:v>
                      </c:pt>
                      <c:pt idx="6">
                        <c:v> Ireland</c:v>
                      </c:pt>
                      <c:pt idx="7">
                        <c:v>France</c:v>
                      </c:pt>
                      <c:pt idx="8">
                        <c:v>UK</c:v>
                      </c:pt>
                      <c:pt idx="9">
                        <c:v>Germany</c:v>
                      </c:pt>
                      <c:pt idx="10">
                        <c:v>Sweden </c:v>
                      </c:pt>
                      <c:pt idx="11">
                        <c:v>Denmark</c:v>
                      </c:pt>
                      <c:pt idx="12">
                        <c:v>Norway</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3-2E62-4452-A7DA-C3C91945469F}"/>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rgbClr val="66C4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Romania</c:v>
                      </c:pt>
                      <c:pt idx="3">
                        <c:v>Italy</c:v>
                      </c:pt>
                      <c:pt idx="4">
                        <c:v>Spain</c:v>
                      </c:pt>
                      <c:pt idx="5">
                        <c:v>Poland </c:v>
                      </c:pt>
                      <c:pt idx="6">
                        <c:v> Ireland</c:v>
                      </c:pt>
                      <c:pt idx="7">
                        <c:v>France</c:v>
                      </c:pt>
                      <c:pt idx="8">
                        <c:v>UK</c:v>
                      </c:pt>
                      <c:pt idx="9">
                        <c:v>Germany</c:v>
                      </c:pt>
                      <c:pt idx="10">
                        <c:v>Sweden </c:v>
                      </c:pt>
                      <c:pt idx="11">
                        <c:v>Denmark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4-2E62-4452-A7DA-C3C91945469F}"/>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Romania</c:v>
                      </c:pt>
                      <c:pt idx="3">
                        <c:v>Italy</c:v>
                      </c:pt>
                      <c:pt idx="4">
                        <c:v>Spain</c:v>
                      </c:pt>
                      <c:pt idx="5">
                        <c:v>Poland </c:v>
                      </c:pt>
                      <c:pt idx="6">
                        <c:v> Ireland</c:v>
                      </c:pt>
                      <c:pt idx="7">
                        <c:v>France</c:v>
                      </c:pt>
                      <c:pt idx="8">
                        <c:v>UK</c:v>
                      </c:pt>
                      <c:pt idx="9">
                        <c:v>Germany</c:v>
                      </c:pt>
                      <c:pt idx="10">
                        <c:v>Sweden </c:v>
                      </c:pt>
                      <c:pt idx="11">
                        <c:v>Denmark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5-2E62-4452-A7DA-C3C91945469F}"/>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Romania</c:v>
                      </c:pt>
                      <c:pt idx="3">
                        <c:v>Italy</c:v>
                      </c:pt>
                      <c:pt idx="4">
                        <c:v>Spain</c:v>
                      </c:pt>
                      <c:pt idx="5">
                        <c:v>Poland </c:v>
                      </c:pt>
                      <c:pt idx="6">
                        <c:v> Ireland</c:v>
                      </c:pt>
                      <c:pt idx="7">
                        <c:v>France</c:v>
                      </c:pt>
                      <c:pt idx="8">
                        <c:v>UK</c:v>
                      </c:pt>
                      <c:pt idx="9">
                        <c:v>Germany</c:v>
                      </c:pt>
                      <c:pt idx="10">
                        <c:v>Sweden </c:v>
                      </c:pt>
                      <c:pt idx="11">
                        <c:v>Denmark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2E62-4452-A7DA-C3C91945469F}"/>
                  </c:ext>
                </c:extLst>
              </c15:ser>
            </c15:filteredBarSeries>
          </c:ext>
        </c:extLst>
      </c:barChart>
      <c:catAx>
        <c:axId val="63366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300" b="1" i="0" u="none" strike="noStrike" kern="1200" baseline="0">
                <a:solidFill>
                  <a:schemeClr val="tx1"/>
                </a:solidFill>
                <a:latin typeface="+mn-lt"/>
                <a:ea typeface="+mn-ea"/>
                <a:cs typeface="Segoe UI" panose="020B0502040204020203" pitchFamily="34" charset="0"/>
              </a:defRPr>
            </a:pPr>
            <a:endParaRPr lang="nb-NO"/>
          </a:p>
        </c:txPr>
        <c:crossAx val="633037128"/>
        <c:crosses val="autoZero"/>
        <c:auto val="1"/>
        <c:lblAlgn val="ctr"/>
        <c:lblOffset val="100"/>
        <c:noMultiLvlLbl val="0"/>
      </c:catAx>
      <c:valAx>
        <c:axId val="633037128"/>
        <c:scaling>
          <c:orientation val="minMax"/>
        </c:scaling>
        <c:delete val="1"/>
        <c:axPos val="t"/>
        <c:numFmt formatCode="0%" sourceLinked="0"/>
        <c:majorTickMark val="out"/>
        <c:minorTickMark val="none"/>
        <c:tickLblPos val="nextTo"/>
        <c:crossAx val="633661368"/>
        <c:crosses val="autoZero"/>
        <c:crossBetween val="between"/>
      </c:valAx>
      <c:spPr>
        <a:noFill/>
        <a:ln>
          <a:noFill/>
        </a:ln>
        <a:effectLst/>
      </c:spPr>
    </c:plotArea>
    <c:legend>
      <c:legendPos val="b"/>
      <c:layout>
        <c:manualLayout>
          <c:xMode val="edge"/>
          <c:yMode val="edge"/>
          <c:x val="0.19577677633508675"/>
          <c:y val="0.88776084195536342"/>
          <c:w val="0.71600588105266083"/>
          <c:h val="0.1000412679274568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38532300196799"/>
          <c:y val="1.3400869668822984E-2"/>
          <c:w val="0.78502765071538405"/>
          <c:h val="0.87160955314458666"/>
        </c:manualLayout>
      </c:layout>
      <c:barChart>
        <c:barDir val="bar"/>
        <c:grouping val="percentStacked"/>
        <c:varyColors val="0"/>
        <c:ser>
          <c:idx val="0"/>
          <c:order val="0"/>
          <c:tx>
            <c:strRef>
              <c:f>Sheet1!$B$1</c:f>
              <c:strCache>
                <c:ptCount val="1"/>
                <c:pt idx="0">
                  <c:v>Yes</c:v>
                </c:pt>
              </c:strCache>
            </c:strRef>
          </c:tx>
          <c:spPr>
            <a:solidFill>
              <a:srgbClr val="009FA0"/>
            </a:solidFill>
            <a:ln w="19050">
              <a:noFill/>
            </a:ln>
            <a:effectLst/>
          </c:spPr>
          <c:invertIfNegative val="0"/>
          <c:dPt>
            <c:idx val="0"/>
            <c:invertIfNegative val="0"/>
            <c:bubble3D val="0"/>
            <c:spPr>
              <a:solidFill>
                <a:srgbClr val="3B4496"/>
              </a:solidFill>
              <a:ln w="19050">
                <a:noFill/>
              </a:ln>
              <a:effectLst/>
            </c:spPr>
            <c:extLst>
              <c:ext xmlns:c16="http://schemas.microsoft.com/office/drawing/2014/chart" uri="{C3380CC4-5D6E-409C-BE32-E72D297353CC}">
                <c16:uniqueId val="{00000001-2E62-4452-A7DA-C3C91945469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Italy</c:v>
                </c:pt>
                <c:pt idx="3">
                  <c:v>Poland </c:v>
                </c:pt>
                <c:pt idx="4">
                  <c:v>Romania</c:v>
                </c:pt>
                <c:pt idx="5">
                  <c:v>Spain</c:v>
                </c:pt>
                <c:pt idx="6">
                  <c:v>Germany</c:v>
                </c:pt>
                <c:pt idx="7">
                  <c:v>Sweden </c:v>
                </c:pt>
                <c:pt idx="8">
                  <c:v>France</c:v>
                </c:pt>
                <c:pt idx="9">
                  <c:v> Ireland</c:v>
                </c:pt>
                <c:pt idx="10">
                  <c:v>Denmark</c:v>
                </c:pt>
                <c:pt idx="11">
                  <c:v>UK</c:v>
                </c:pt>
                <c:pt idx="12">
                  <c:v>Norway</c:v>
                </c:pt>
              </c:strCache>
            </c:strRef>
          </c:cat>
          <c:val>
            <c:numRef>
              <c:f>Sheet1!$B$2:$B$14</c:f>
              <c:numCache>
                <c:formatCode>0%</c:formatCode>
                <c:ptCount val="13"/>
                <c:pt idx="0">
                  <c:v>0.51173923296066803</c:v>
                </c:pt>
                <c:pt idx="1">
                  <c:v>0.75274587993084496</c:v>
                </c:pt>
                <c:pt idx="2">
                  <c:v>0.62898484060637605</c:v>
                </c:pt>
                <c:pt idx="3">
                  <c:v>0.62268733695163203</c:v>
                </c:pt>
                <c:pt idx="4">
                  <c:v>0.58384608458144494</c:v>
                </c:pt>
                <c:pt idx="5">
                  <c:v>0.52643565642137202</c:v>
                </c:pt>
                <c:pt idx="6">
                  <c:v>0.52579041598735599</c:v>
                </c:pt>
                <c:pt idx="7">
                  <c:v>0.48963173936941096</c:v>
                </c:pt>
                <c:pt idx="8">
                  <c:v>0.45111939925406702</c:v>
                </c:pt>
                <c:pt idx="9">
                  <c:v>0.42235136432743603</c:v>
                </c:pt>
                <c:pt idx="10">
                  <c:v>0.41902095104755099</c:v>
                </c:pt>
                <c:pt idx="11">
                  <c:v>0.38008148392844804</c:v>
                </c:pt>
                <c:pt idx="12">
                  <c:v>0.33790538649178103</c:v>
                </c:pt>
              </c:numCache>
            </c:numRef>
          </c:val>
          <c:extLst>
            <c:ext xmlns:c16="http://schemas.microsoft.com/office/drawing/2014/chart" uri="{C3380CC4-5D6E-409C-BE32-E72D297353CC}">
              <c16:uniqueId val="{00000002-2E62-4452-A7DA-C3C91945469F}"/>
            </c:ext>
          </c:extLst>
        </c:ser>
        <c:ser>
          <c:idx val="5"/>
          <c:order val="5"/>
          <c:tx>
            <c:strRef>
              <c:f>Sheet1!$C$1</c:f>
              <c:strCache>
                <c:ptCount val="1"/>
                <c:pt idx="0">
                  <c:v>No</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Italy</c:v>
                </c:pt>
                <c:pt idx="3">
                  <c:v>Poland </c:v>
                </c:pt>
                <c:pt idx="4">
                  <c:v>Romania</c:v>
                </c:pt>
                <c:pt idx="5">
                  <c:v>Spain</c:v>
                </c:pt>
                <c:pt idx="6">
                  <c:v>Germany</c:v>
                </c:pt>
                <c:pt idx="7">
                  <c:v>Sweden </c:v>
                </c:pt>
                <c:pt idx="8">
                  <c:v>France</c:v>
                </c:pt>
                <c:pt idx="9">
                  <c:v> Ireland</c:v>
                </c:pt>
                <c:pt idx="10">
                  <c:v>Denmark</c:v>
                </c:pt>
                <c:pt idx="11">
                  <c:v>UK</c:v>
                </c:pt>
                <c:pt idx="12">
                  <c:v>Norway</c:v>
                </c:pt>
              </c:strCache>
            </c:strRef>
          </c:cat>
          <c:val>
            <c:numRef>
              <c:f>Sheet1!$C$2:$C$14</c:f>
              <c:numCache>
                <c:formatCode>0%</c:formatCode>
                <c:ptCount val="13"/>
                <c:pt idx="0">
                  <c:v>0.48826076703931498</c:v>
                </c:pt>
                <c:pt idx="1">
                  <c:v>0.24725412006915998</c:v>
                </c:pt>
                <c:pt idx="2">
                  <c:v>0.37101515939362301</c:v>
                </c:pt>
                <c:pt idx="3">
                  <c:v>0.37731266304836703</c:v>
                </c:pt>
                <c:pt idx="4">
                  <c:v>0.41615391541855501</c:v>
                </c:pt>
                <c:pt idx="5">
                  <c:v>0.47356434357862703</c:v>
                </c:pt>
                <c:pt idx="6">
                  <c:v>0.47420958401264202</c:v>
                </c:pt>
                <c:pt idx="7">
                  <c:v>0.51036826063059104</c:v>
                </c:pt>
                <c:pt idx="8">
                  <c:v>0.54888060074593104</c:v>
                </c:pt>
                <c:pt idx="9">
                  <c:v>0.57764863567256197</c:v>
                </c:pt>
                <c:pt idx="10">
                  <c:v>0.58097904895244501</c:v>
                </c:pt>
                <c:pt idx="11">
                  <c:v>0.61991851607155402</c:v>
                </c:pt>
                <c:pt idx="12">
                  <c:v>0.66209461350821397</c:v>
                </c:pt>
              </c:numCache>
            </c:numRef>
          </c:val>
          <c:extLst>
            <c:ext xmlns:c16="http://schemas.microsoft.com/office/drawing/2014/chart" uri="{C3380CC4-5D6E-409C-BE32-E72D297353CC}">
              <c16:uniqueId val="{00000007-2E62-4452-A7DA-C3C91945469F}"/>
            </c:ext>
          </c:extLst>
        </c:ser>
        <c:dLbls>
          <c:showLegendKey val="0"/>
          <c:showVal val="0"/>
          <c:showCatName val="0"/>
          <c:showSerName val="0"/>
          <c:showPercent val="0"/>
          <c:showBubbleSize val="0"/>
        </c:dLbls>
        <c:gapWidth val="24"/>
        <c:overlap val="100"/>
        <c:axId val="633661368"/>
        <c:axId val="633037128"/>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Sheet1!$A$2:$A$14</c15:sqref>
                        </c15:formulaRef>
                      </c:ext>
                    </c:extLst>
                    <c:strCache>
                      <c:ptCount val="13"/>
                      <c:pt idx="0">
                        <c:v>European average</c:v>
                      </c:pt>
                      <c:pt idx="1">
                        <c:v>Turkey</c:v>
                      </c:pt>
                      <c:pt idx="2">
                        <c:v>Italy</c:v>
                      </c:pt>
                      <c:pt idx="3">
                        <c:v>Poland </c:v>
                      </c:pt>
                      <c:pt idx="4">
                        <c:v>Romania</c:v>
                      </c:pt>
                      <c:pt idx="5">
                        <c:v>Spain</c:v>
                      </c:pt>
                      <c:pt idx="6">
                        <c:v>Germany</c:v>
                      </c:pt>
                      <c:pt idx="7">
                        <c:v>Sweden </c:v>
                      </c:pt>
                      <c:pt idx="8">
                        <c:v>France</c:v>
                      </c:pt>
                      <c:pt idx="9">
                        <c:v> Ireland</c:v>
                      </c:pt>
                      <c:pt idx="10">
                        <c:v>Denmark</c:v>
                      </c:pt>
                      <c:pt idx="11">
                        <c:v>UK</c:v>
                      </c:pt>
                      <c:pt idx="12">
                        <c:v>Norway</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3-2E62-4452-A7DA-C3C91945469F}"/>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rgbClr val="66C4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Italy</c:v>
                      </c:pt>
                      <c:pt idx="3">
                        <c:v>Poland </c:v>
                      </c:pt>
                      <c:pt idx="4">
                        <c:v>Romania</c:v>
                      </c:pt>
                      <c:pt idx="5">
                        <c:v>Spain</c:v>
                      </c:pt>
                      <c:pt idx="6">
                        <c:v>Germany</c:v>
                      </c:pt>
                      <c:pt idx="7">
                        <c:v>Sweden </c:v>
                      </c:pt>
                      <c:pt idx="8">
                        <c:v>France</c:v>
                      </c:pt>
                      <c:pt idx="9">
                        <c:v> Ireland</c:v>
                      </c:pt>
                      <c:pt idx="10">
                        <c:v>Denmark</c:v>
                      </c:pt>
                      <c:pt idx="11">
                        <c:v>UK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4-2E62-4452-A7DA-C3C91945469F}"/>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Italy</c:v>
                      </c:pt>
                      <c:pt idx="3">
                        <c:v>Poland </c:v>
                      </c:pt>
                      <c:pt idx="4">
                        <c:v>Romania</c:v>
                      </c:pt>
                      <c:pt idx="5">
                        <c:v>Spain</c:v>
                      </c:pt>
                      <c:pt idx="6">
                        <c:v>Germany</c:v>
                      </c:pt>
                      <c:pt idx="7">
                        <c:v>Sweden </c:v>
                      </c:pt>
                      <c:pt idx="8">
                        <c:v>France</c:v>
                      </c:pt>
                      <c:pt idx="9">
                        <c:v> Ireland</c:v>
                      </c:pt>
                      <c:pt idx="10">
                        <c:v>Denmark</c:v>
                      </c:pt>
                      <c:pt idx="11">
                        <c:v>UK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5-2E62-4452-A7DA-C3C91945469F}"/>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Italy</c:v>
                      </c:pt>
                      <c:pt idx="3">
                        <c:v>Poland </c:v>
                      </c:pt>
                      <c:pt idx="4">
                        <c:v>Romania</c:v>
                      </c:pt>
                      <c:pt idx="5">
                        <c:v>Spain</c:v>
                      </c:pt>
                      <c:pt idx="6">
                        <c:v>Germany</c:v>
                      </c:pt>
                      <c:pt idx="7">
                        <c:v>Sweden </c:v>
                      </c:pt>
                      <c:pt idx="8">
                        <c:v>France</c:v>
                      </c:pt>
                      <c:pt idx="9">
                        <c:v> Ireland</c:v>
                      </c:pt>
                      <c:pt idx="10">
                        <c:v>Denmark</c:v>
                      </c:pt>
                      <c:pt idx="11">
                        <c:v>UK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2E62-4452-A7DA-C3C91945469F}"/>
                  </c:ext>
                </c:extLst>
              </c15:ser>
            </c15:filteredBarSeries>
          </c:ext>
        </c:extLst>
      </c:barChart>
      <c:catAx>
        <c:axId val="63366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300" b="1" i="0" u="none" strike="noStrike" kern="1200" baseline="0">
                <a:solidFill>
                  <a:schemeClr val="tx1"/>
                </a:solidFill>
                <a:latin typeface="+mn-lt"/>
                <a:ea typeface="+mn-ea"/>
                <a:cs typeface="Segoe UI" panose="020B0502040204020203" pitchFamily="34" charset="0"/>
              </a:defRPr>
            </a:pPr>
            <a:endParaRPr lang="nb-NO"/>
          </a:p>
        </c:txPr>
        <c:crossAx val="633037128"/>
        <c:crosses val="autoZero"/>
        <c:auto val="1"/>
        <c:lblAlgn val="ctr"/>
        <c:lblOffset val="100"/>
        <c:noMultiLvlLbl val="0"/>
      </c:catAx>
      <c:valAx>
        <c:axId val="633037128"/>
        <c:scaling>
          <c:orientation val="minMax"/>
        </c:scaling>
        <c:delete val="1"/>
        <c:axPos val="t"/>
        <c:numFmt formatCode="0%" sourceLinked="0"/>
        <c:majorTickMark val="out"/>
        <c:minorTickMark val="none"/>
        <c:tickLblPos val="nextTo"/>
        <c:crossAx val="633661368"/>
        <c:crosses val="autoZero"/>
        <c:crossBetween val="between"/>
      </c:valAx>
      <c:spPr>
        <a:noFill/>
        <a:ln>
          <a:noFill/>
        </a:ln>
        <a:effectLst/>
      </c:spPr>
    </c:plotArea>
    <c:legend>
      <c:legendPos val="b"/>
      <c:layout>
        <c:manualLayout>
          <c:xMode val="edge"/>
          <c:yMode val="edge"/>
          <c:x val="0.19577677633508675"/>
          <c:y val="0.88776084195536342"/>
          <c:w val="0.71600588105266083"/>
          <c:h val="0.1000412679274568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38532300196799"/>
          <c:y val="1.3400869668822984E-2"/>
          <c:w val="0.78502765071538405"/>
          <c:h val="0.87160955314458666"/>
        </c:manualLayout>
      </c:layout>
      <c:barChart>
        <c:barDir val="bar"/>
        <c:grouping val="percentStacked"/>
        <c:varyColors val="0"/>
        <c:ser>
          <c:idx val="0"/>
          <c:order val="0"/>
          <c:tx>
            <c:strRef>
              <c:f>Sheet1!$B$1</c:f>
              <c:strCache>
                <c:ptCount val="1"/>
                <c:pt idx="0">
                  <c:v>To a large extent/To some extent</c:v>
                </c:pt>
              </c:strCache>
            </c:strRef>
          </c:tx>
          <c:spPr>
            <a:solidFill>
              <a:srgbClr val="009FA0"/>
            </a:solidFill>
            <a:ln w="19050">
              <a:noFill/>
            </a:ln>
            <a:effectLst/>
          </c:spPr>
          <c:invertIfNegative val="0"/>
          <c:dPt>
            <c:idx val="0"/>
            <c:invertIfNegative val="0"/>
            <c:bubble3D val="0"/>
            <c:spPr>
              <a:solidFill>
                <a:srgbClr val="3B4496"/>
              </a:solidFill>
              <a:ln w="19050">
                <a:noFill/>
              </a:ln>
              <a:effectLst/>
            </c:spPr>
            <c:extLst>
              <c:ext xmlns:c16="http://schemas.microsoft.com/office/drawing/2014/chart" uri="{C3380CC4-5D6E-409C-BE32-E72D297353CC}">
                <c16:uniqueId val="{00000001-2E62-4452-A7DA-C3C91945469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Poland </c:v>
                </c:pt>
                <c:pt idx="3">
                  <c:v>Italy</c:v>
                </c:pt>
                <c:pt idx="4">
                  <c:v>Spain</c:v>
                </c:pt>
                <c:pt idx="5">
                  <c:v>Turkey</c:v>
                </c:pt>
                <c:pt idx="6">
                  <c:v>UK</c:v>
                </c:pt>
                <c:pt idx="7">
                  <c:v> Ireland</c:v>
                </c:pt>
                <c:pt idx="8">
                  <c:v>Germany</c:v>
                </c:pt>
                <c:pt idx="9">
                  <c:v>Sweden </c:v>
                </c:pt>
                <c:pt idx="10">
                  <c:v>France</c:v>
                </c:pt>
                <c:pt idx="11">
                  <c:v>Denmark</c:v>
                </c:pt>
                <c:pt idx="12">
                  <c:v>Norway</c:v>
                </c:pt>
              </c:strCache>
            </c:strRef>
          </c:cat>
          <c:val>
            <c:numRef>
              <c:f>Sheet1!$B$2:$B$14</c:f>
              <c:numCache>
                <c:formatCode>0%</c:formatCode>
                <c:ptCount val="13"/>
                <c:pt idx="0">
                  <c:v>0.73953459692812995</c:v>
                </c:pt>
                <c:pt idx="1">
                  <c:v>0.81050714850276706</c:v>
                </c:pt>
                <c:pt idx="2">
                  <c:v>0.79134806640878796</c:v>
                </c:pt>
                <c:pt idx="3">
                  <c:v>0.78743850245990099</c:v>
                </c:pt>
                <c:pt idx="4">
                  <c:v>0.76682882000979002</c:v>
                </c:pt>
                <c:pt idx="5">
                  <c:v>0.76367942913681308</c:v>
                </c:pt>
                <c:pt idx="6">
                  <c:v>0.75022272941129398</c:v>
                </c:pt>
                <c:pt idx="7">
                  <c:v>0.74698927742658494</c:v>
                </c:pt>
                <c:pt idx="8">
                  <c:v>0.74139569309554898</c:v>
                </c:pt>
                <c:pt idx="9">
                  <c:v>0.70539149552790603</c:v>
                </c:pt>
                <c:pt idx="10">
                  <c:v>0.68457838794508308</c:v>
                </c:pt>
                <c:pt idx="11">
                  <c:v>0.67272363618180608</c:v>
                </c:pt>
                <c:pt idx="12">
                  <c:v>0.65333706562162408</c:v>
                </c:pt>
              </c:numCache>
            </c:numRef>
          </c:val>
          <c:extLst>
            <c:ext xmlns:c16="http://schemas.microsoft.com/office/drawing/2014/chart" uri="{C3380CC4-5D6E-409C-BE32-E72D297353CC}">
              <c16:uniqueId val="{00000002-2E62-4452-A7DA-C3C91945469F}"/>
            </c:ext>
          </c:extLst>
        </c:ser>
        <c:ser>
          <c:idx val="1"/>
          <c:order val="1"/>
          <c:tx>
            <c:strRef>
              <c:f>Sheet1!$C$1</c:f>
              <c:strCache>
                <c:ptCount val="1"/>
                <c:pt idx="0">
                  <c:v>Column4</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Poland </c:v>
                </c:pt>
                <c:pt idx="3">
                  <c:v>Italy</c:v>
                </c:pt>
                <c:pt idx="4">
                  <c:v>Spain</c:v>
                </c:pt>
                <c:pt idx="5">
                  <c:v>Turkey</c:v>
                </c:pt>
                <c:pt idx="6">
                  <c:v>UK</c:v>
                </c:pt>
                <c:pt idx="7">
                  <c:v> Ireland</c:v>
                </c:pt>
                <c:pt idx="8">
                  <c:v>Germany</c:v>
                </c:pt>
                <c:pt idx="9">
                  <c:v>Sweden </c:v>
                </c:pt>
                <c:pt idx="10">
                  <c:v>France</c:v>
                </c:pt>
                <c:pt idx="11">
                  <c:v>Denmark</c:v>
                </c:pt>
                <c:pt idx="12">
                  <c:v>Norway</c:v>
                </c:pt>
              </c:strCache>
            </c:strRef>
          </c:cat>
          <c:val>
            <c:numRef>
              <c:f>Sheet1!$C$2:$C$14</c:f>
              <c:numCache>
                <c:formatCode>General</c:formatCode>
                <c:ptCount val="13"/>
              </c:numCache>
            </c:numRef>
          </c:val>
          <c:extLst>
            <c:ext xmlns:c16="http://schemas.microsoft.com/office/drawing/2014/chart" uri="{C3380CC4-5D6E-409C-BE32-E72D297353CC}">
              <c16:uniqueId val="{00000003-2E62-4452-A7DA-C3C91945469F}"/>
            </c:ext>
          </c:extLst>
        </c:ser>
        <c:ser>
          <c:idx val="2"/>
          <c:order val="2"/>
          <c:tx>
            <c:strRef>
              <c:f>Sheet1!$D$1</c:f>
              <c:strCache>
                <c:ptCount val="1"/>
                <c:pt idx="0">
                  <c:v>Column5</c:v>
                </c:pt>
              </c:strCache>
            </c:strRef>
          </c:tx>
          <c:spPr>
            <a:noFill/>
            <a:ln>
              <a:noFill/>
            </a:ln>
            <a:effectLst/>
          </c:spPr>
          <c:invertIfNegative val="0"/>
          <c:cat>
            <c:strRef>
              <c:f>Sheet1!$A$2:$A$14</c:f>
              <c:strCache>
                <c:ptCount val="13"/>
                <c:pt idx="0">
                  <c:v>European average</c:v>
                </c:pt>
                <c:pt idx="1">
                  <c:v>Romania</c:v>
                </c:pt>
                <c:pt idx="2">
                  <c:v>Poland </c:v>
                </c:pt>
                <c:pt idx="3">
                  <c:v>Italy</c:v>
                </c:pt>
                <c:pt idx="4">
                  <c:v>Spain</c:v>
                </c:pt>
                <c:pt idx="5">
                  <c:v>Turkey</c:v>
                </c:pt>
                <c:pt idx="6">
                  <c:v>UK</c:v>
                </c:pt>
                <c:pt idx="7">
                  <c:v> Ireland</c:v>
                </c:pt>
                <c:pt idx="8">
                  <c:v>Germany</c:v>
                </c:pt>
                <c:pt idx="9">
                  <c:v>Sweden </c:v>
                </c:pt>
                <c:pt idx="10">
                  <c:v>France</c:v>
                </c:pt>
                <c:pt idx="11">
                  <c:v>Denmark</c:v>
                </c:pt>
                <c:pt idx="12">
                  <c:v>Norway</c:v>
                </c:pt>
              </c:strCache>
            </c:strRef>
          </c:cat>
          <c:val>
            <c:numRef>
              <c:f>Sheet1!$D$2:$D$14</c:f>
              <c:numCache>
                <c:formatCode>0%</c:formatCode>
                <c:ptCount val="13"/>
                <c:pt idx="0">
                  <c:v>0.16455590727936245</c:v>
                </c:pt>
                <c:pt idx="1">
                  <c:v>0.10295044571840123</c:v>
                </c:pt>
                <c:pt idx="2">
                  <c:v>0.13421691804851715</c:v>
                </c:pt>
                <c:pt idx="3">
                  <c:v>0.12827486900524071</c:v>
                </c:pt>
                <c:pt idx="4">
                  <c:v>0.15455844013145337</c:v>
                </c:pt>
                <c:pt idx="5">
                  <c:v>0.13003328036458089</c:v>
                </c:pt>
                <c:pt idx="6">
                  <c:v>0.13516922430102901</c:v>
                </c:pt>
                <c:pt idx="7">
                  <c:v>0.14540489717532007</c:v>
                </c:pt>
                <c:pt idx="8">
                  <c:v>0.18544894427829972</c:v>
                </c:pt>
                <c:pt idx="9">
                  <c:v>0.18786788587418196</c:v>
                </c:pt>
                <c:pt idx="10">
                  <c:v>0.1928126468617839</c:v>
                </c:pt>
                <c:pt idx="11">
                  <c:v>0.23873193659683312</c:v>
                </c:pt>
                <c:pt idx="12">
                  <c:v>0.2391530371496009</c:v>
                </c:pt>
              </c:numCache>
            </c:numRef>
          </c:val>
          <c:extLst>
            <c:ext xmlns:c16="http://schemas.microsoft.com/office/drawing/2014/chart" uri="{C3380CC4-5D6E-409C-BE32-E72D297353CC}">
              <c16:uniqueId val="{00000004-2E62-4452-A7DA-C3C91945469F}"/>
            </c:ext>
          </c:extLst>
        </c:ser>
        <c:ser>
          <c:idx val="3"/>
          <c:order val="3"/>
          <c:tx>
            <c:strRef>
              <c:f>Sheet1!$E$1</c:f>
              <c:strCache>
                <c:ptCount val="1"/>
                <c:pt idx="0">
                  <c:v>Column6</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Poland </c:v>
                </c:pt>
                <c:pt idx="3">
                  <c:v>Italy</c:v>
                </c:pt>
                <c:pt idx="4">
                  <c:v>Spain</c:v>
                </c:pt>
                <c:pt idx="5">
                  <c:v>Turkey</c:v>
                </c:pt>
                <c:pt idx="6">
                  <c:v>UK</c:v>
                </c:pt>
                <c:pt idx="7">
                  <c:v> Ireland</c:v>
                </c:pt>
                <c:pt idx="8">
                  <c:v>Germany</c:v>
                </c:pt>
                <c:pt idx="9">
                  <c:v>Sweden </c:v>
                </c:pt>
                <c:pt idx="10">
                  <c:v>France</c:v>
                </c:pt>
                <c:pt idx="11">
                  <c:v>Denmark</c:v>
                </c:pt>
                <c:pt idx="12">
                  <c:v>Norway</c:v>
                </c:pt>
              </c:strCache>
            </c:strRef>
          </c:cat>
          <c:val>
            <c:numRef>
              <c:f>Sheet1!$E$2:$E$14</c:f>
              <c:numCache>
                <c:formatCode>General</c:formatCode>
                <c:ptCount val="13"/>
              </c:numCache>
            </c:numRef>
          </c:val>
          <c:extLst>
            <c:ext xmlns:c16="http://schemas.microsoft.com/office/drawing/2014/chart" uri="{C3380CC4-5D6E-409C-BE32-E72D297353CC}">
              <c16:uniqueId val="{00000005-2E62-4452-A7DA-C3C91945469F}"/>
            </c:ext>
          </c:extLst>
        </c:ser>
        <c:ser>
          <c:idx val="4"/>
          <c:order val="4"/>
          <c:tx>
            <c:strRef>
              <c:f>Sheet1!$F$1</c:f>
              <c:strCache>
                <c:ptCount val="1"/>
                <c:pt idx="0">
                  <c:v>Column7</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Poland </c:v>
                </c:pt>
                <c:pt idx="3">
                  <c:v>Italy</c:v>
                </c:pt>
                <c:pt idx="4">
                  <c:v>Spain</c:v>
                </c:pt>
                <c:pt idx="5">
                  <c:v>Turkey</c:v>
                </c:pt>
                <c:pt idx="6">
                  <c:v>UK</c:v>
                </c:pt>
                <c:pt idx="7">
                  <c:v> Ireland</c:v>
                </c:pt>
                <c:pt idx="8">
                  <c:v>Germany</c:v>
                </c:pt>
                <c:pt idx="9">
                  <c:v>Sweden </c:v>
                </c:pt>
                <c:pt idx="10">
                  <c:v>France</c:v>
                </c:pt>
                <c:pt idx="11">
                  <c:v>Denmark</c:v>
                </c:pt>
                <c:pt idx="12">
                  <c:v>Norway</c:v>
                </c:pt>
              </c:strCache>
            </c:strRef>
          </c:cat>
          <c:val>
            <c:numRef>
              <c:f>Sheet1!$F$2:$F$14</c:f>
              <c:numCache>
                <c:formatCode>General</c:formatCode>
                <c:ptCount val="13"/>
              </c:numCache>
            </c:numRef>
          </c:val>
          <c:extLst>
            <c:ext xmlns:c16="http://schemas.microsoft.com/office/drawing/2014/chart" uri="{C3380CC4-5D6E-409C-BE32-E72D297353CC}">
              <c16:uniqueId val="{00000006-2E62-4452-A7DA-C3C91945469F}"/>
            </c:ext>
          </c:extLst>
        </c:ser>
        <c:ser>
          <c:idx val="5"/>
          <c:order val="5"/>
          <c:tx>
            <c:strRef>
              <c:f>Sheet1!$G$1</c:f>
              <c:strCache>
                <c:ptCount val="1"/>
                <c:pt idx="0">
                  <c:v>Not at all/To a small extent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Poland </c:v>
                </c:pt>
                <c:pt idx="3">
                  <c:v>Italy</c:v>
                </c:pt>
                <c:pt idx="4">
                  <c:v>Spain</c:v>
                </c:pt>
                <c:pt idx="5">
                  <c:v>Turkey</c:v>
                </c:pt>
                <c:pt idx="6">
                  <c:v>UK</c:v>
                </c:pt>
                <c:pt idx="7">
                  <c:v> Ireland</c:v>
                </c:pt>
                <c:pt idx="8">
                  <c:v>Germany</c:v>
                </c:pt>
                <c:pt idx="9">
                  <c:v>Sweden </c:v>
                </c:pt>
                <c:pt idx="10">
                  <c:v>France</c:v>
                </c:pt>
                <c:pt idx="11">
                  <c:v>Denmark</c:v>
                </c:pt>
                <c:pt idx="12">
                  <c:v>Norway</c:v>
                </c:pt>
              </c:strCache>
            </c:strRef>
          </c:cat>
          <c:val>
            <c:numRef>
              <c:f>Sheet1!$G$2:$G$14</c:f>
              <c:numCache>
                <c:formatCode>0%</c:formatCode>
                <c:ptCount val="13"/>
                <c:pt idx="0">
                  <c:v>9.5909495792507599E-2</c:v>
                </c:pt>
                <c:pt idx="1">
                  <c:v>8.654240577883171E-2</c:v>
                </c:pt>
                <c:pt idx="2">
                  <c:v>7.4435015542694896E-2</c:v>
                </c:pt>
                <c:pt idx="3">
                  <c:v>8.4286628534858299E-2</c:v>
                </c:pt>
                <c:pt idx="4">
                  <c:v>7.8612739858756595E-2</c:v>
                </c:pt>
                <c:pt idx="5">
                  <c:v>0.10628729049860601</c:v>
                </c:pt>
                <c:pt idx="6">
                  <c:v>0.11460804628767701</c:v>
                </c:pt>
                <c:pt idx="7">
                  <c:v>0.10760582539809499</c:v>
                </c:pt>
                <c:pt idx="8">
                  <c:v>7.3155362626151299E-2</c:v>
                </c:pt>
                <c:pt idx="9">
                  <c:v>0.10674061859791201</c:v>
                </c:pt>
                <c:pt idx="10">
                  <c:v>0.12260896519313301</c:v>
                </c:pt>
                <c:pt idx="11">
                  <c:v>8.85444272213608E-2</c:v>
                </c:pt>
                <c:pt idx="12">
                  <c:v>0.10750989722877501</c:v>
                </c:pt>
              </c:numCache>
            </c:numRef>
          </c:val>
          <c:extLst>
            <c:ext xmlns:c16="http://schemas.microsoft.com/office/drawing/2014/chart" uri="{C3380CC4-5D6E-409C-BE32-E72D297353CC}">
              <c16:uniqueId val="{00000007-2E62-4452-A7DA-C3C91945469F}"/>
            </c:ext>
          </c:extLst>
        </c:ser>
        <c:ser>
          <c:idx val="6"/>
          <c:order val="6"/>
          <c:tx>
            <c:strRef>
              <c:f>Sheet1!$H$1</c:f>
              <c:strCache>
                <c:ptCount val="1"/>
                <c:pt idx="0">
                  <c:v>Column2</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Poland </c:v>
                </c:pt>
                <c:pt idx="3">
                  <c:v>Italy</c:v>
                </c:pt>
                <c:pt idx="4">
                  <c:v>Spain</c:v>
                </c:pt>
                <c:pt idx="5">
                  <c:v>Turkey</c:v>
                </c:pt>
                <c:pt idx="6">
                  <c:v>UK</c:v>
                </c:pt>
                <c:pt idx="7">
                  <c:v> Ireland</c:v>
                </c:pt>
                <c:pt idx="8">
                  <c:v>Germany</c:v>
                </c:pt>
                <c:pt idx="9">
                  <c:v>Sweden </c:v>
                </c:pt>
                <c:pt idx="10">
                  <c:v>France</c:v>
                </c:pt>
                <c:pt idx="11">
                  <c:v>Denmark</c:v>
                </c:pt>
                <c:pt idx="12">
                  <c:v>Norway</c:v>
                </c:pt>
              </c:strCache>
            </c:strRef>
          </c:cat>
          <c:val>
            <c:numRef>
              <c:f>Sheet1!$H$2:$H$14</c:f>
              <c:numCache>
                <c:formatCode>General</c:formatCode>
                <c:ptCount val="13"/>
              </c:numCache>
            </c:numRef>
          </c:val>
          <c:extLst>
            <c:ext xmlns:c16="http://schemas.microsoft.com/office/drawing/2014/chart" uri="{C3380CC4-5D6E-409C-BE32-E72D297353CC}">
              <c16:uniqueId val="{00000008-2E62-4452-A7DA-C3C91945469F}"/>
            </c:ext>
          </c:extLst>
        </c:ser>
        <c:ser>
          <c:idx val="7"/>
          <c:order val="7"/>
          <c:tx>
            <c:strRef>
              <c:f>Sheet1!$I$1</c:f>
              <c:strCache>
                <c:ptCount val="1"/>
                <c:pt idx="0">
                  <c:v>Column3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Poland </c:v>
                </c:pt>
                <c:pt idx="3">
                  <c:v>Italy</c:v>
                </c:pt>
                <c:pt idx="4">
                  <c:v>Spain</c:v>
                </c:pt>
                <c:pt idx="5">
                  <c:v>Turkey</c:v>
                </c:pt>
                <c:pt idx="6">
                  <c:v>UK</c:v>
                </c:pt>
                <c:pt idx="7">
                  <c:v> Ireland</c:v>
                </c:pt>
                <c:pt idx="8">
                  <c:v>Germany</c:v>
                </c:pt>
                <c:pt idx="9">
                  <c:v>Sweden </c:v>
                </c:pt>
                <c:pt idx="10">
                  <c:v>France</c:v>
                </c:pt>
                <c:pt idx="11">
                  <c:v>Denmark</c:v>
                </c:pt>
                <c:pt idx="12">
                  <c:v>Norway</c:v>
                </c:pt>
              </c:strCache>
            </c:strRef>
          </c:cat>
          <c:val>
            <c:numRef>
              <c:f>Sheet1!$I$2:$I$14</c:f>
              <c:numCache>
                <c:formatCode>General</c:formatCode>
                <c:ptCount val="13"/>
              </c:numCache>
            </c:numRef>
          </c:val>
          <c:extLst>
            <c:ext xmlns:c16="http://schemas.microsoft.com/office/drawing/2014/chart" uri="{C3380CC4-5D6E-409C-BE32-E72D297353CC}">
              <c16:uniqueId val="{00000009-2E62-4452-A7DA-C3C91945469F}"/>
            </c:ext>
          </c:extLst>
        </c:ser>
        <c:dLbls>
          <c:showLegendKey val="0"/>
          <c:showVal val="0"/>
          <c:showCatName val="0"/>
          <c:showSerName val="0"/>
          <c:showPercent val="0"/>
          <c:showBubbleSize val="0"/>
        </c:dLbls>
        <c:gapWidth val="24"/>
        <c:overlap val="100"/>
        <c:axId val="633661368"/>
        <c:axId val="633037128"/>
      </c:barChart>
      <c:catAx>
        <c:axId val="63366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300" b="1" i="0" u="none" strike="noStrike" kern="1200" baseline="0">
                <a:solidFill>
                  <a:schemeClr val="tx1"/>
                </a:solidFill>
                <a:latin typeface="+mn-lt"/>
                <a:ea typeface="+mn-ea"/>
                <a:cs typeface="Segoe UI" panose="020B0502040204020203" pitchFamily="34" charset="0"/>
              </a:defRPr>
            </a:pPr>
            <a:endParaRPr lang="nb-NO"/>
          </a:p>
        </c:txPr>
        <c:crossAx val="633037128"/>
        <c:crosses val="autoZero"/>
        <c:auto val="1"/>
        <c:lblAlgn val="ctr"/>
        <c:lblOffset val="100"/>
        <c:noMultiLvlLbl val="0"/>
      </c:catAx>
      <c:valAx>
        <c:axId val="633037128"/>
        <c:scaling>
          <c:orientation val="minMax"/>
        </c:scaling>
        <c:delete val="1"/>
        <c:axPos val="t"/>
        <c:numFmt formatCode="0%" sourceLinked="0"/>
        <c:majorTickMark val="out"/>
        <c:minorTickMark val="none"/>
        <c:tickLblPos val="nextTo"/>
        <c:crossAx val="633661368"/>
        <c:crosses val="autoZero"/>
        <c:crossBetween val="between"/>
      </c:valAx>
      <c:spPr>
        <a:noFill/>
        <a:ln>
          <a:noFill/>
        </a:ln>
        <a:effectLst/>
      </c:spPr>
    </c:plotArea>
    <c:legend>
      <c:legendPos val="b"/>
      <c:legendEntry>
        <c:idx val="1"/>
        <c:delete val="1"/>
      </c:legendEntry>
      <c:legendEntry>
        <c:idx val="2"/>
        <c:delete val="1"/>
      </c:legendEntry>
      <c:legendEntry>
        <c:idx val="3"/>
        <c:delete val="1"/>
      </c:legendEntry>
      <c:legendEntry>
        <c:idx val="4"/>
        <c:delete val="1"/>
      </c:legendEntry>
      <c:legendEntry>
        <c:idx val="6"/>
        <c:delete val="1"/>
      </c:legendEntry>
      <c:legendEntry>
        <c:idx val="7"/>
        <c:delete val="1"/>
      </c:legendEntry>
      <c:layout>
        <c:manualLayout>
          <c:xMode val="edge"/>
          <c:yMode val="edge"/>
          <c:x val="0.11293755362098885"/>
          <c:y val="0.88102655010051256"/>
          <c:w val="0.82183561001100158"/>
          <c:h val="0.10880854294854554"/>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Segoe UI" panose="020B0502040204020203" pitchFamily="34" charset="0"/>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38532300196799"/>
          <c:y val="1.3400869668822984E-2"/>
          <c:w val="0.78502765071538405"/>
          <c:h val="0.87160955314458666"/>
        </c:manualLayout>
      </c:layout>
      <c:barChart>
        <c:barDir val="bar"/>
        <c:grouping val="percentStacked"/>
        <c:varyColors val="0"/>
        <c:ser>
          <c:idx val="0"/>
          <c:order val="0"/>
          <c:tx>
            <c:strRef>
              <c:f>Sheet1!$B$1</c:f>
              <c:strCache>
                <c:ptCount val="1"/>
                <c:pt idx="0">
                  <c:v>Yes</c:v>
                </c:pt>
              </c:strCache>
            </c:strRef>
          </c:tx>
          <c:spPr>
            <a:solidFill>
              <a:srgbClr val="009FA0"/>
            </a:solidFill>
            <a:ln w="19050">
              <a:noFill/>
            </a:ln>
            <a:effectLst/>
          </c:spPr>
          <c:invertIfNegative val="0"/>
          <c:dPt>
            <c:idx val="0"/>
            <c:invertIfNegative val="0"/>
            <c:bubble3D val="0"/>
            <c:spPr>
              <a:solidFill>
                <a:srgbClr val="3B4496"/>
              </a:solidFill>
              <a:ln w="19050">
                <a:noFill/>
              </a:ln>
              <a:effectLst/>
            </c:spPr>
            <c:extLst>
              <c:ext xmlns:c16="http://schemas.microsoft.com/office/drawing/2014/chart" uri="{C3380CC4-5D6E-409C-BE32-E72D297353CC}">
                <c16:uniqueId val="{00000001-2E62-4452-A7DA-C3C91945469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Spain</c:v>
                </c:pt>
                <c:pt idx="3">
                  <c:v>Poland </c:v>
                </c:pt>
                <c:pt idx="4">
                  <c:v>Romania</c:v>
                </c:pt>
                <c:pt idx="5">
                  <c:v>Italy</c:v>
                </c:pt>
                <c:pt idx="6">
                  <c:v> Ireland</c:v>
                </c:pt>
                <c:pt idx="7">
                  <c:v>France</c:v>
                </c:pt>
                <c:pt idx="8">
                  <c:v>Sweden </c:v>
                </c:pt>
                <c:pt idx="9">
                  <c:v>UK</c:v>
                </c:pt>
                <c:pt idx="10">
                  <c:v>Germany</c:v>
                </c:pt>
                <c:pt idx="11">
                  <c:v>Denmark</c:v>
                </c:pt>
                <c:pt idx="12">
                  <c:v>Norway</c:v>
                </c:pt>
              </c:strCache>
            </c:strRef>
          </c:cat>
          <c:val>
            <c:numRef>
              <c:f>Sheet1!$B$2:$B$14</c:f>
              <c:numCache>
                <c:formatCode>0%</c:formatCode>
                <c:ptCount val="13"/>
                <c:pt idx="0">
                  <c:v>0.433987072970139</c:v>
                </c:pt>
                <c:pt idx="1">
                  <c:v>0.64479956825473295</c:v>
                </c:pt>
                <c:pt idx="2">
                  <c:v>0.51110267602960702</c:v>
                </c:pt>
                <c:pt idx="3">
                  <c:v>0.48934001019520801</c:v>
                </c:pt>
                <c:pt idx="4">
                  <c:v>0.468559594201159</c:v>
                </c:pt>
                <c:pt idx="5">
                  <c:v>0.45558177672893002</c:v>
                </c:pt>
                <c:pt idx="6">
                  <c:v>0.40992838281187199</c:v>
                </c:pt>
                <c:pt idx="7">
                  <c:v>0.40547350738433602</c:v>
                </c:pt>
                <c:pt idx="8">
                  <c:v>0.39624244241243295</c:v>
                </c:pt>
                <c:pt idx="9">
                  <c:v>0.38707869105178505</c:v>
                </c:pt>
                <c:pt idx="10">
                  <c:v>0.37541883795597003</c:v>
                </c:pt>
                <c:pt idx="11">
                  <c:v>0.342387119355967</c:v>
                </c:pt>
                <c:pt idx="12">
                  <c:v>0.32169992402127301</c:v>
                </c:pt>
              </c:numCache>
            </c:numRef>
          </c:val>
          <c:extLst>
            <c:ext xmlns:c16="http://schemas.microsoft.com/office/drawing/2014/chart" uri="{C3380CC4-5D6E-409C-BE32-E72D297353CC}">
              <c16:uniqueId val="{00000002-2E62-4452-A7DA-C3C91945469F}"/>
            </c:ext>
          </c:extLst>
        </c:ser>
        <c:ser>
          <c:idx val="2"/>
          <c:order val="2"/>
          <c:tx>
            <c:strRef>
              <c:f>Sheet1!$C$1</c:f>
              <c:strCache>
                <c:ptCount val="1"/>
                <c:pt idx="0">
                  <c:v>Depending on the quality of that product</c:v>
                </c:pt>
              </c:strCache>
            </c:strRef>
          </c:tx>
          <c:spPr>
            <a:solidFill>
              <a:srgbClr val="66C4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Spain</c:v>
                </c:pt>
                <c:pt idx="3">
                  <c:v>Poland </c:v>
                </c:pt>
                <c:pt idx="4">
                  <c:v>Romania</c:v>
                </c:pt>
                <c:pt idx="5">
                  <c:v>Italy</c:v>
                </c:pt>
                <c:pt idx="6">
                  <c:v> Ireland</c:v>
                </c:pt>
                <c:pt idx="7">
                  <c:v>France</c:v>
                </c:pt>
                <c:pt idx="8">
                  <c:v>Sweden </c:v>
                </c:pt>
                <c:pt idx="9">
                  <c:v>UK</c:v>
                </c:pt>
                <c:pt idx="10">
                  <c:v>Germany</c:v>
                </c:pt>
                <c:pt idx="11">
                  <c:v>Denmark</c:v>
                </c:pt>
                <c:pt idx="12">
                  <c:v>Norway</c:v>
                </c:pt>
              </c:strCache>
            </c:strRef>
          </c:cat>
          <c:val>
            <c:numRef>
              <c:f>Sheet1!$C$2:$C$14</c:f>
              <c:numCache>
                <c:formatCode>0%</c:formatCode>
                <c:ptCount val="13"/>
                <c:pt idx="0">
                  <c:v>0.51975842435886599</c:v>
                </c:pt>
                <c:pt idx="1">
                  <c:v>0.33278365764199203</c:v>
                </c:pt>
                <c:pt idx="2">
                  <c:v>0.45435566521161397</c:v>
                </c:pt>
                <c:pt idx="3">
                  <c:v>0.46676062250742101</c:v>
                </c:pt>
                <c:pt idx="4">
                  <c:v>0.49699352682814696</c:v>
                </c:pt>
                <c:pt idx="5">
                  <c:v>0.51511939522419004</c:v>
                </c:pt>
                <c:pt idx="6">
                  <c:v>0.56672601424341795</c:v>
                </c:pt>
                <c:pt idx="7">
                  <c:v>0.54271115599595798</c:v>
                </c:pt>
                <c:pt idx="8">
                  <c:v>0.54839354419627295</c:v>
                </c:pt>
                <c:pt idx="9">
                  <c:v>0.56201887944582996</c:v>
                </c:pt>
                <c:pt idx="10">
                  <c:v>0.54491443203072598</c:v>
                </c:pt>
                <c:pt idx="11">
                  <c:v>0.600130006500322</c:v>
                </c:pt>
                <c:pt idx="12">
                  <c:v>0.60641020514255706</c:v>
                </c:pt>
              </c:numCache>
            </c:numRef>
          </c:val>
          <c:extLst>
            <c:ext xmlns:c16="http://schemas.microsoft.com/office/drawing/2014/chart" uri="{C3380CC4-5D6E-409C-BE32-E72D297353CC}">
              <c16:uniqueId val="{00000004-2E62-4452-A7DA-C3C91945469F}"/>
            </c:ext>
          </c:extLst>
        </c:ser>
        <c:ser>
          <c:idx val="5"/>
          <c:order val="5"/>
          <c:tx>
            <c:strRef>
              <c:f>Sheet1!$D$1</c:f>
              <c:strCache>
                <c:ptCount val="1"/>
                <c:pt idx="0">
                  <c:v>No</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Spain</c:v>
                </c:pt>
                <c:pt idx="3">
                  <c:v>Poland </c:v>
                </c:pt>
                <c:pt idx="4">
                  <c:v>Romania</c:v>
                </c:pt>
                <c:pt idx="5">
                  <c:v>Italy</c:v>
                </c:pt>
                <c:pt idx="6">
                  <c:v> Ireland</c:v>
                </c:pt>
                <c:pt idx="7">
                  <c:v>France</c:v>
                </c:pt>
                <c:pt idx="8">
                  <c:v>Sweden </c:v>
                </c:pt>
                <c:pt idx="9">
                  <c:v>UK</c:v>
                </c:pt>
                <c:pt idx="10">
                  <c:v>Germany</c:v>
                </c:pt>
                <c:pt idx="11">
                  <c:v>Denmark</c:v>
                </c:pt>
                <c:pt idx="12">
                  <c:v>Norway</c:v>
                </c:pt>
              </c:strCache>
            </c:strRef>
          </c:cat>
          <c:val>
            <c:numRef>
              <c:f>Sheet1!$D$2:$D$14</c:f>
              <c:numCache>
                <c:formatCode>0%</c:formatCode>
                <c:ptCount val="13"/>
                <c:pt idx="0">
                  <c:v>4.62545026709806E-2</c:v>
                </c:pt>
                <c:pt idx="1">
                  <c:v>2.2416774103279101E-2</c:v>
                </c:pt>
                <c:pt idx="2">
                  <c:v>3.4541658758777703E-2</c:v>
                </c:pt>
                <c:pt idx="3">
                  <c:v>4.38993672973702E-2</c:v>
                </c:pt>
                <c:pt idx="4">
                  <c:v>3.4446878970695698E-2</c:v>
                </c:pt>
                <c:pt idx="5">
                  <c:v>2.9298828046878E-2</c:v>
                </c:pt>
                <c:pt idx="6">
                  <c:v>2.3345602944706601E-2</c:v>
                </c:pt>
                <c:pt idx="7">
                  <c:v>5.1815336619704305E-2</c:v>
                </c:pt>
                <c:pt idx="8">
                  <c:v>5.5364013391295798E-2</c:v>
                </c:pt>
                <c:pt idx="9">
                  <c:v>5.0902429502387596E-2</c:v>
                </c:pt>
                <c:pt idx="10">
                  <c:v>7.96667300133026E-2</c:v>
                </c:pt>
                <c:pt idx="11">
                  <c:v>5.7482874143707001E-2</c:v>
                </c:pt>
                <c:pt idx="12">
                  <c:v>7.1889870836165604E-2</c:v>
                </c:pt>
              </c:numCache>
            </c:numRef>
          </c:val>
          <c:extLst>
            <c:ext xmlns:c16="http://schemas.microsoft.com/office/drawing/2014/chart" uri="{C3380CC4-5D6E-409C-BE32-E72D297353CC}">
              <c16:uniqueId val="{00000007-2E62-4452-A7DA-C3C91945469F}"/>
            </c:ext>
          </c:extLst>
        </c:ser>
        <c:dLbls>
          <c:showLegendKey val="0"/>
          <c:showVal val="0"/>
          <c:showCatName val="0"/>
          <c:showSerName val="0"/>
          <c:showPercent val="0"/>
          <c:showBubbleSize val="0"/>
        </c:dLbls>
        <c:gapWidth val="24"/>
        <c:overlap val="100"/>
        <c:axId val="633661368"/>
        <c:axId val="633037128"/>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Sheet1!$A$2:$A$14</c15:sqref>
                        </c15:formulaRef>
                      </c:ext>
                    </c:extLst>
                    <c:strCache>
                      <c:ptCount val="13"/>
                      <c:pt idx="0">
                        <c:v>European average</c:v>
                      </c:pt>
                      <c:pt idx="1">
                        <c:v>Turkey</c:v>
                      </c:pt>
                      <c:pt idx="2">
                        <c:v>Spain</c:v>
                      </c:pt>
                      <c:pt idx="3">
                        <c:v>Poland </c:v>
                      </c:pt>
                      <c:pt idx="4">
                        <c:v>Romania</c:v>
                      </c:pt>
                      <c:pt idx="5">
                        <c:v>Italy</c:v>
                      </c:pt>
                      <c:pt idx="6">
                        <c:v> Ireland</c:v>
                      </c:pt>
                      <c:pt idx="7">
                        <c:v>France</c:v>
                      </c:pt>
                      <c:pt idx="8">
                        <c:v>Sweden </c:v>
                      </c:pt>
                      <c:pt idx="9">
                        <c:v>UK</c:v>
                      </c:pt>
                      <c:pt idx="10">
                        <c:v>Germany</c:v>
                      </c:pt>
                      <c:pt idx="11">
                        <c:v>Denmark</c:v>
                      </c:pt>
                      <c:pt idx="12">
                        <c:v>Norway</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3-2E62-4452-A7DA-C3C91945469F}"/>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Spain</c:v>
                      </c:pt>
                      <c:pt idx="3">
                        <c:v>Poland </c:v>
                      </c:pt>
                      <c:pt idx="4">
                        <c:v>Romania</c:v>
                      </c:pt>
                      <c:pt idx="5">
                        <c:v>Italy</c:v>
                      </c:pt>
                      <c:pt idx="6">
                        <c:v> Ireland</c:v>
                      </c:pt>
                      <c:pt idx="7">
                        <c:v>France</c:v>
                      </c:pt>
                      <c:pt idx="8">
                        <c:v>Sweden </c:v>
                      </c:pt>
                      <c:pt idx="9">
                        <c:v>UK</c:v>
                      </c:pt>
                      <c:pt idx="10">
                        <c:v>Germany</c:v>
                      </c:pt>
                      <c:pt idx="11">
                        <c:v>Denmark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5-2E62-4452-A7DA-C3C91945469F}"/>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Spain</c:v>
                      </c:pt>
                      <c:pt idx="3">
                        <c:v>Poland </c:v>
                      </c:pt>
                      <c:pt idx="4">
                        <c:v>Romania</c:v>
                      </c:pt>
                      <c:pt idx="5">
                        <c:v>Italy</c:v>
                      </c:pt>
                      <c:pt idx="6">
                        <c:v> Ireland</c:v>
                      </c:pt>
                      <c:pt idx="7">
                        <c:v>France</c:v>
                      </c:pt>
                      <c:pt idx="8">
                        <c:v>Sweden </c:v>
                      </c:pt>
                      <c:pt idx="9">
                        <c:v>UK</c:v>
                      </c:pt>
                      <c:pt idx="10">
                        <c:v>Germany</c:v>
                      </c:pt>
                      <c:pt idx="11">
                        <c:v>Denmark</c:v>
                      </c:pt>
                      <c:pt idx="12">
                        <c:v>Norway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2E62-4452-A7DA-C3C91945469F}"/>
                  </c:ext>
                </c:extLst>
              </c15:ser>
            </c15:filteredBarSeries>
          </c:ext>
        </c:extLst>
      </c:barChart>
      <c:catAx>
        <c:axId val="63366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300" b="1" i="0" u="none" strike="noStrike" kern="1200" baseline="0">
                <a:solidFill>
                  <a:schemeClr val="tx1"/>
                </a:solidFill>
                <a:latin typeface="+mn-lt"/>
                <a:ea typeface="+mn-ea"/>
                <a:cs typeface="Segoe UI" panose="020B0502040204020203" pitchFamily="34" charset="0"/>
              </a:defRPr>
            </a:pPr>
            <a:endParaRPr lang="nb-NO"/>
          </a:p>
        </c:txPr>
        <c:crossAx val="633037128"/>
        <c:crosses val="autoZero"/>
        <c:auto val="1"/>
        <c:lblAlgn val="ctr"/>
        <c:lblOffset val="100"/>
        <c:noMultiLvlLbl val="0"/>
      </c:catAx>
      <c:valAx>
        <c:axId val="633037128"/>
        <c:scaling>
          <c:orientation val="minMax"/>
        </c:scaling>
        <c:delete val="1"/>
        <c:axPos val="t"/>
        <c:numFmt formatCode="0%" sourceLinked="0"/>
        <c:majorTickMark val="out"/>
        <c:minorTickMark val="none"/>
        <c:tickLblPos val="nextTo"/>
        <c:crossAx val="633661368"/>
        <c:crosses val="autoZero"/>
        <c:crossBetween val="between"/>
      </c:valAx>
      <c:spPr>
        <a:noFill/>
        <a:ln>
          <a:noFill/>
        </a:ln>
        <a:effectLst/>
      </c:spPr>
    </c:plotArea>
    <c:legend>
      <c:legendPos val="b"/>
      <c:layout>
        <c:manualLayout>
          <c:xMode val="edge"/>
          <c:yMode val="edge"/>
          <c:x val="0.19577677633508675"/>
          <c:y val="0.88776084195536342"/>
          <c:w val="0.71600588105266083"/>
          <c:h val="0.1000412679274568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38532300196799"/>
          <c:y val="1.3400869668822984E-2"/>
          <c:w val="0.78502765071538405"/>
          <c:h val="0.87160955314458666"/>
        </c:manualLayout>
      </c:layout>
      <c:barChart>
        <c:barDir val="bar"/>
        <c:grouping val="percentStacked"/>
        <c:varyColors val="0"/>
        <c:ser>
          <c:idx val="0"/>
          <c:order val="0"/>
          <c:tx>
            <c:strRef>
              <c:f>Sheet1!$B$1</c:f>
              <c:strCache>
                <c:ptCount val="1"/>
                <c:pt idx="0">
                  <c:v>Yes</c:v>
                </c:pt>
              </c:strCache>
            </c:strRef>
          </c:tx>
          <c:spPr>
            <a:solidFill>
              <a:srgbClr val="009FA0"/>
            </a:solidFill>
            <a:ln w="19050">
              <a:noFill/>
            </a:ln>
            <a:effectLst/>
          </c:spPr>
          <c:invertIfNegative val="0"/>
          <c:dPt>
            <c:idx val="0"/>
            <c:invertIfNegative val="0"/>
            <c:bubble3D val="0"/>
            <c:spPr>
              <a:solidFill>
                <a:srgbClr val="3B4496"/>
              </a:solidFill>
              <a:ln w="19050">
                <a:noFill/>
              </a:ln>
              <a:effectLst/>
            </c:spPr>
            <c:extLst>
              <c:ext xmlns:c16="http://schemas.microsoft.com/office/drawing/2014/chart" uri="{C3380CC4-5D6E-409C-BE32-E72D297353CC}">
                <c16:uniqueId val="{00000001-2E62-4452-A7DA-C3C91945469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Italy</c:v>
                </c:pt>
                <c:pt idx="3">
                  <c:v>Spain</c:v>
                </c:pt>
                <c:pt idx="4">
                  <c:v>France</c:v>
                </c:pt>
                <c:pt idx="5">
                  <c:v>Romania</c:v>
                </c:pt>
                <c:pt idx="6">
                  <c:v>Poland </c:v>
                </c:pt>
                <c:pt idx="7">
                  <c:v> Ireland</c:v>
                </c:pt>
                <c:pt idx="8">
                  <c:v>UK</c:v>
                </c:pt>
                <c:pt idx="9">
                  <c:v>Denmark</c:v>
                </c:pt>
                <c:pt idx="10">
                  <c:v>Sweden </c:v>
                </c:pt>
                <c:pt idx="11">
                  <c:v>Norway</c:v>
                </c:pt>
                <c:pt idx="12">
                  <c:v>Germany</c:v>
                </c:pt>
              </c:strCache>
            </c:strRef>
          </c:cat>
          <c:val>
            <c:numRef>
              <c:f>Sheet1!$B$2:$B$14</c:f>
              <c:numCache>
                <c:formatCode>0%</c:formatCode>
                <c:ptCount val="13"/>
                <c:pt idx="0">
                  <c:v>0.55723714525450607</c:v>
                </c:pt>
                <c:pt idx="1">
                  <c:v>0.70525390019888701</c:v>
                </c:pt>
                <c:pt idx="2">
                  <c:v>0.63794448222071098</c:v>
                </c:pt>
                <c:pt idx="3">
                  <c:v>0.61674541259202298</c:v>
                </c:pt>
                <c:pt idx="4">
                  <c:v>0.61655451009408901</c:v>
                </c:pt>
                <c:pt idx="5">
                  <c:v>0.58673750137567504</c:v>
                </c:pt>
                <c:pt idx="6">
                  <c:v>0.55166071946185202</c:v>
                </c:pt>
                <c:pt idx="7">
                  <c:v>0.547341361926862</c:v>
                </c:pt>
                <c:pt idx="8">
                  <c:v>0.539535721793448</c:v>
                </c:pt>
                <c:pt idx="9">
                  <c:v>0.50417520876043609</c:v>
                </c:pt>
                <c:pt idx="10">
                  <c:v>0.48406535751761504</c:v>
                </c:pt>
                <c:pt idx="11">
                  <c:v>0.46199064262006401</c:v>
                </c:pt>
                <c:pt idx="12">
                  <c:v>0.43472129147120803</c:v>
                </c:pt>
              </c:numCache>
            </c:numRef>
          </c:val>
          <c:extLst>
            <c:ext xmlns:c16="http://schemas.microsoft.com/office/drawing/2014/chart" uri="{C3380CC4-5D6E-409C-BE32-E72D297353CC}">
              <c16:uniqueId val="{00000002-2E62-4452-A7DA-C3C91945469F}"/>
            </c:ext>
          </c:extLst>
        </c:ser>
        <c:ser>
          <c:idx val="5"/>
          <c:order val="5"/>
          <c:tx>
            <c:strRef>
              <c:f>Sheet1!$C$1</c:f>
              <c:strCache>
                <c:ptCount val="1"/>
                <c:pt idx="0">
                  <c:v>No</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Turkey</c:v>
                </c:pt>
                <c:pt idx="2">
                  <c:v>Italy</c:v>
                </c:pt>
                <c:pt idx="3">
                  <c:v>Spain</c:v>
                </c:pt>
                <c:pt idx="4">
                  <c:v>France</c:v>
                </c:pt>
                <c:pt idx="5">
                  <c:v>Romania</c:v>
                </c:pt>
                <c:pt idx="6">
                  <c:v>Poland </c:v>
                </c:pt>
                <c:pt idx="7">
                  <c:v> Ireland</c:v>
                </c:pt>
                <c:pt idx="8">
                  <c:v>UK</c:v>
                </c:pt>
                <c:pt idx="9">
                  <c:v>Denmark</c:v>
                </c:pt>
                <c:pt idx="10">
                  <c:v>Sweden </c:v>
                </c:pt>
                <c:pt idx="11">
                  <c:v>Norway</c:v>
                </c:pt>
                <c:pt idx="12">
                  <c:v>Germany</c:v>
                </c:pt>
              </c:strCache>
            </c:strRef>
          </c:cat>
          <c:val>
            <c:numRef>
              <c:f>Sheet1!$C$2:$C$14</c:f>
              <c:numCache>
                <c:formatCode>0%</c:formatCode>
                <c:ptCount val="13"/>
                <c:pt idx="0">
                  <c:v>0.44276285474549393</c:v>
                </c:pt>
                <c:pt idx="1">
                  <c:v>0.29474609980111299</c:v>
                </c:pt>
                <c:pt idx="2">
                  <c:v>0.36205551777928902</c:v>
                </c:pt>
                <c:pt idx="3">
                  <c:v>0.38325458740797702</c:v>
                </c:pt>
                <c:pt idx="4">
                  <c:v>0.38344548990591099</c:v>
                </c:pt>
                <c:pt idx="5">
                  <c:v>0.41326249862432496</c:v>
                </c:pt>
                <c:pt idx="6">
                  <c:v>0.44833928053814798</c:v>
                </c:pt>
                <c:pt idx="7">
                  <c:v>0.452658638073138</c:v>
                </c:pt>
                <c:pt idx="8">
                  <c:v>0.460464278206552</c:v>
                </c:pt>
                <c:pt idx="9">
                  <c:v>0.49582479123956391</c:v>
                </c:pt>
                <c:pt idx="10">
                  <c:v>0.51593464248238496</c:v>
                </c:pt>
                <c:pt idx="11">
                  <c:v>0.53800935737993605</c:v>
                </c:pt>
                <c:pt idx="12">
                  <c:v>0.56527870852879203</c:v>
                </c:pt>
              </c:numCache>
            </c:numRef>
          </c:val>
          <c:extLst>
            <c:ext xmlns:c16="http://schemas.microsoft.com/office/drawing/2014/chart" uri="{C3380CC4-5D6E-409C-BE32-E72D297353CC}">
              <c16:uniqueId val="{00000007-2E62-4452-A7DA-C3C91945469F}"/>
            </c:ext>
          </c:extLst>
        </c:ser>
        <c:dLbls>
          <c:showLegendKey val="0"/>
          <c:showVal val="0"/>
          <c:showCatName val="0"/>
          <c:showSerName val="0"/>
          <c:showPercent val="0"/>
          <c:showBubbleSize val="0"/>
        </c:dLbls>
        <c:gapWidth val="24"/>
        <c:overlap val="100"/>
        <c:axId val="633661368"/>
        <c:axId val="633037128"/>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Sheet1!$A$2:$A$14</c15:sqref>
                        </c15:formulaRef>
                      </c:ext>
                    </c:extLst>
                    <c:strCache>
                      <c:ptCount val="13"/>
                      <c:pt idx="0">
                        <c:v>European average</c:v>
                      </c:pt>
                      <c:pt idx="1">
                        <c:v>Turkey</c:v>
                      </c:pt>
                      <c:pt idx="2">
                        <c:v>Italy</c:v>
                      </c:pt>
                      <c:pt idx="3">
                        <c:v>Spain</c:v>
                      </c:pt>
                      <c:pt idx="4">
                        <c:v>France</c:v>
                      </c:pt>
                      <c:pt idx="5">
                        <c:v>Romania</c:v>
                      </c:pt>
                      <c:pt idx="6">
                        <c:v>Poland </c:v>
                      </c:pt>
                      <c:pt idx="7">
                        <c:v> Ireland</c:v>
                      </c:pt>
                      <c:pt idx="8">
                        <c:v>UK</c:v>
                      </c:pt>
                      <c:pt idx="9">
                        <c:v>Denmark</c:v>
                      </c:pt>
                      <c:pt idx="10">
                        <c:v>Sweden </c:v>
                      </c:pt>
                      <c:pt idx="11">
                        <c:v>Norway</c:v>
                      </c:pt>
                      <c:pt idx="12">
                        <c:v>Germany</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3-2E62-4452-A7DA-C3C91945469F}"/>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rgbClr val="66C4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Italy</c:v>
                      </c:pt>
                      <c:pt idx="3">
                        <c:v>Spain</c:v>
                      </c:pt>
                      <c:pt idx="4">
                        <c:v>France</c:v>
                      </c:pt>
                      <c:pt idx="5">
                        <c:v>Romania</c:v>
                      </c:pt>
                      <c:pt idx="6">
                        <c:v>Poland </c:v>
                      </c:pt>
                      <c:pt idx="7">
                        <c:v> Ireland</c:v>
                      </c:pt>
                      <c:pt idx="8">
                        <c:v>UK</c:v>
                      </c:pt>
                      <c:pt idx="9">
                        <c:v>Denmark</c:v>
                      </c:pt>
                      <c:pt idx="10">
                        <c:v>Sweden </c:v>
                      </c:pt>
                      <c:pt idx="11">
                        <c:v>Norway</c:v>
                      </c:pt>
                      <c:pt idx="12">
                        <c:v>Germany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4-2E62-4452-A7DA-C3C91945469F}"/>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Italy</c:v>
                      </c:pt>
                      <c:pt idx="3">
                        <c:v>Spain</c:v>
                      </c:pt>
                      <c:pt idx="4">
                        <c:v>France</c:v>
                      </c:pt>
                      <c:pt idx="5">
                        <c:v>Romania</c:v>
                      </c:pt>
                      <c:pt idx="6">
                        <c:v>Poland </c:v>
                      </c:pt>
                      <c:pt idx="7">
                        <c:v> Ireland</c:v>
                      </c:pt>
                      <c:pt idx="8">
                        <c:v>UK</c:v>
                      </c:pt>
                      <c:pt idx="9">
                        <c:v>Denmark</c:v>
                      </c:pt>
                      <c:pt idx="10">
                        <c:v>Sweden </c:v>
                      </c:pt>
                      <c:pt idx="11">
                        <c:v>Norway</c:v>
                      </c:pt>
                      <c:pt idx="12">
                        <c:v>Germany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5-2E62-4452-A7DA-C3C91945469F}"/>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Turkey</c:v>
                      </c:pt>
                      <c:pt idx="2">
                        <c:v>Italy</c:v>
                      </c:pt>
                      <c:pt idx="3">
                        <c:v>Spain</c:v>
                      </c:pt>
                      <c:pt idx="4">
                        <c:v>France</c:v>
                      </c:pt>
                      <c:pt idx="5">
                        <c:v>Romania</c:v>
                      </c:pt>
                      <c:pt idx="6">
                        <c:v>Poland </c:v>
                      </c:pt>
                      <c:pt idx="7">
                        <c:v> Ireland</c:v>
                      </c:pt>
                      <c:pt idx="8">
                        <c:v>UK</c:v>
                      </c:pt>
                      <c:pt idx="9">
                        <c:v>Denmark</c:v>
                      </c:pt>
                      <c:pt idx="10">
                        <c:v>Sweden </c:v>
                      </c:pt>
                      <c:pt idx="11">
                        <c:v>Norway</c:v>
                      </c:pt>
                      <c:pt idx="12">
                        <c:v>Germany</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2E62-4452-A7DA-C3C91945469F}"/>
                  </c:ext>
                </c:extLst>
              </c15:ser>
            </c15:filteredBarSeries>
          </c:ext>
        </c:extLst>
      </c:barChart>
      <c:catAx>
        <c:axId val="63366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300" b="1" i="0" u="none" strike="noStrike" kern="1200" baseline="0">
                <a:solidFill>
                  <a:schemeClr val="tx1"/>
                </a:solidFill>
                <a:latin typeface="+mn-lt"/>
                <a:ea typeface="+mn-ea"/>
                <a:cs typeface="Segoe UI" panose="020B0502040204020203" pitchFamily="34" charset="0"/>
              </a:defRPr>
            </a:pPr>
            <a:endParaRPr lang="nb-NO"/>
          </a:p>
        </c:txPr>
        <c:crossAx val="633037128"/>
        <c:crosses val="autoZero"/>
        <c:auto val="1"/>
        <c:lblAlgn val="ctr"/>
        <c:lblOffset val="100"/>
        <c:noMultiLvlLbl val="0"/>
      </c:catAx>
      <c:valAx>
        <c:axId val="633037128"/>
        <c:scaling>
          <c:orientation val="minMax"/>
        </c:scaling>
        <c:delete val="1"/>
        <c:axPos val="t"/>
        <c:numFmt formatCode="0%" sourceLinked="0"/>
        <c:majorTickMark val="out"/>
        <c:minorTickMark val="none"/>
        <c:tickLblPos val="nextTo"/>
        <c:crossAx val="633661368"/>
        <c:crosses val="autoZero"/>
        <c:crossBetween val="between"/>
      </c:valAx>
      <c:spPr>
        <a:noFill/>
        <a:ln>
          <a:noFill/>
        </a:ln>
        <a:effectLst/>
      </c:spPr>
    </c:plotArea>
    <c:legend>
      <c:legendPos val="b"/>
      <c:layout>
        <c:manualLayout>
          <c:xMode val="edge"/>
          <c:yMode val="edge"/>
          <c:x val="0.19577677633508675"/>
          <c:y val="0.88776084195536342"/>
          <c:w val="0.71600588105266083"/>
          <c:h val="0.1000412679274568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38532300196799"/>
          <c:y val="1.3400869668822984E-2"/>
          <c:w val="0.78502765071538405"/>
          <c:h val="0.87160955314458666"/>
        </c:manualLayout>
      </c:layout>
      <c:barChart>
        <c:barDir val="bar"/>
        <c:grouping val="percentStacked"/>
        <c:varyColors val="0"/>
        <c:ser>
          <c:idx val="0"/>
          <c:order val="0"/>
          <c:tx>
            <c:strRef>
              <c:f>Sheet1!$B$1</c:f>
              <c:strCache>
                <c:ptCount val="1"/>
                <c:pt idx="0">
                  <c:v>Yes</c:v>
                </c:pt>
              </c:strCache>
            </c:strRef>
          </c:tx>
          <c:spPr>
            <a:solidFill>
              <a:srgbClr val="009FA0"/>
            </a:solidFill>
            <a:ln w="19050">
              <a:noFill/>
            </a:ln>
            <a:effectLst/>
          </c:spPr>
          <c:invertIfNegative val="0"/>
          <c:dPt>
            <c:idx val="0"/>
            <c:invertIfNegative val="0"/>
            <c:bubble3D val="0"/>
            <c:spPr>
              <a:solidFill>
                <a:srgbClr val="3B4496"/>
              </a:solidFill>
              <a:ln w="19050">
                <a:noFill/>
              </a:ln>
              <a:effectLst/>
            </c:spPr>
            <c:extLst>
              <c:ext xmlns:c16="http://schemas.microsoft.com/office/drawing/2014/chart" uri="{C3380CC4-5D6E-409C-BE32-E72D297353CC}">
                <c16:uniqueId val="{00000001-2E62-4452-A7DA-C3C91945469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Turkey</c:v>
                </c:pt>
                <c:pt idx="3">
                  <c:v>Germany</c:v>
                </c:pt>
                <c:pt idx="4">
                  <c:v>Italy</c:v>
                </c:pt>
                <c:pt idx="5">
                  <c:v>Spain</c:v>
                </c:pt>
                <c:pt idx="6">
                  <c:v>UK</c:v>
                </c:pt>
                <c:pt idx="7">
                  <c:v> Ireland</c:v>
                </c:pt>
                <c:pt idx="8">
                  <c:v>Poland </c:v>
                </c:pt>
                <c:pt idx="9">
                  <c:v>France</c:v>
                </c:pt>
                <c:pt idx="10">
                  <c:v>Sweden </c:v>
                </c:pt>
                <c:pt idx="11">
                  <c:v>Norway</c:v>
                </c:pt>
                <c:pt idx="12">
                  <c:v>Denmark</c:v>
                </c:pt>
              </c:strCache>
            </c:strRef>
          </c:cat>
          <c:val>
            <c:numRef>
              <c:f>Sheet1!$B$2:$B$14</c:f>
              <c:numCache>
                <c:formatCode>0%</c:formatCode>
                <c:ptCount val="13"/>
                <c:pt idx="0">
                  <c:v>0.78578826634979704</c:v>
                </c:pt>
                <c:pt idx="1">
                  <c:v>0.84227271362967893</c:v>
                </c:pt>
                <c:pt idx="2">
                  <c:v>0.831649326897134</c:v>
                </c:pt>
                <c:pt idx="3">
                  <c:v>0.81071024915232104</c:v>
                </c:pt>
                <c:pt idx="4">
                  <c:v>0.80871765129394801</c:v>
                </c:pt>
                <c:pt idx="5">
                  <c:v>0.80739379288989399</c:v>
                </c:pt>
                <c:pt idx="6">
                  <c:v>0.79587975614883311</c:v>
                </c:pt>
                <c:pt idx="7">
                  <c:v>0.78794910778586991</c:v>
                </c:pt>
                <c:pt idx="8">
                  <c:v>0.77890391515987401</c:v>
                </c:pt>
                <c:pt idx="9">
                  <c:v>0.77664010239078196</c:v>
                </c:pt>
                <c:pt idx="10">
                  <c:v>0.74989256982960995</c:v>
                </c:pt>
                <c:pt idx="11">
                  <c:v>0.73177510297116499</c:v>
                </c:pt>
                <c:pt idx="12">
                  <c:v>0.70770538526925908</c:v>
                </c:pt>
              </c:numCache>
            </c:numRef>
          </c:val>
          <c:extLst>
            <c:ext xmlns:c16="http://schemas.microsoft.com/office/drawing/2014/chart" uri="{C3380CC4-5D6E-409C-BE32-E72D297353CC}">
              <c16:uniqueId val="{00000002-2E62-4452-A7DA-C3C91945469F}"/>
            </c:ext>
          </c:extLst>
        </c:ser>
        <c:ser>
          <c:idx val="5"/>
          <c:order val="5"/>
          <c:tx>
            <c:strRef>
              <c:f>Sheet1!$C$1</c:f>
              <c:strCache>
                <c:ptCount val="1"/>
                <c:pt idx="0">
                  <c:v>No</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European average</c:v>
                </c:pt>
                <c:pt idx="1">
                  <c:v>Romania</c:v>
                </c:pt>
                <c:pt idx="2">
                  <c:v>Turkey</c:v>
                </c:pt>
                <c:pt idx="3">
                  <c:v>Germany</c:v>
                </c:pt>
                <c:pt idx="4">
                  <c:v>Italy</c:v>
                </c:pt>
                <c:pt idx="5">
                  <c:v>Spain</c:v>
                </c:pt>
                <c:pt idx="6">
                  <c:v>UK</c:v>
                </c:pt>
                <c:pt idx="7">
                  <c:v> Ireland</c:v>
                </c:pt>
                <c:pt idx="8">
                  <c:v>Poland </c:v>
                </c:pt>
                <c:pt idx="9">
                  <c:v>France</c:v>
                </c:pt>
                <c:pt idx="10">
                  <c:v>Sweden </c:v>
                </c:pt>
                <c:pt idx="11">
                  <c:v>Norway</c:v>
                </c:pt>
                <c:pt idx="12">
                  <c:v>Denmark</c:v>
                </c:pt>
              </c:strCache>
            </c:strRef>
          </c:cat>
          <c:val>
            <c:numRef>
              <c:f>Sheet1!$C$2:$C$14</c:f>
              <c:numCache>
                <c:formatCode>0%</c:formatCode>
                <c:ptCount val="13"/>
                <c:pt idx="0">
                  <c:v>0.21421173365020296</c:v>
                </c:pt>
                <c:pt idx="1">
                  <c:v>0.15772728637032107</c:v>
                </c:pt>
                <c:pt idx="2">
                  <c:v>0.168350673102866</c:v>
                </c:pt>
                <c:pt idx="3">
                  <c:v>0.18928975084767896</c:v>
                </c:pt>
                <c:pt idx="4">
                  <c:v>0.19128234870605199</c:v>
                </c:pt>
                <c:pt idx="5">
                  <c:v>0.19260620711010601</c:v>
                </c:pt>
                <c:pt idx="6">
                  <c:v>0.20412024385116689</c:v>
                </c:pt>
                <c:pt idx="7">
                  <c:v>0.21205089221413009</c:v>
                </c:pt>
                <c:pt idx="8">
                  <c:v>0.22109608484012599</c:v>
                </c:pt>
                <c:pt idx="9">
                  <c:v>0.22335989760921804</c:v>
                </c:pt>
                <c:pt idx="10">
                  <c:v>0.25010743017039005</c:v>
                </c:pt>
                <c:pt idx="11">
                  <c:v>0.26822489702883501</c:v>
                </c:pt>
                <c:pt idx="12">
                  <c:v>0.29229461473074092</c:v>
                </c:pt>
              </c:numCache>
            </c:numRef>
          </c:val>
          <c:extLst>
            <c:ext xmlns:c16="http://schemas.microsoft.com/office/drawing/2014/chart" uri="{C3380CC4-5D6E-409C-BE32-E72D297353CC}">
              <c16:uniqueId val="{00000007-2E62-4452-A7DA-C3C91945469F}"/>
            </c:ext>
          </c:extLst>
        </c:ser>
        <c:dLbls>
          <c:showLegendKey val="0"/>
          <c:showVal val="0"/>
          <c:showCatName val="0"/>
          <c:showSerName val="0"/>
          <c:showPercent val="0"/>
          <c:showBubbleSize val="0"/>
        </c:dLbls>
        <c:gapWidth val="24"/>
        <c:overlap val="100"/>
        <c:axId val="633661368"/>
        <c:axId val="633037128"/>
        <c:extLst>
          <c:ext xmlns:c15="http://schemas.microsoft.com/office/drawing/2012/chart" uri="{02D57815-91ED-43cb-92C2-25804820EDAC}">
            <c15:filteredBarSeries>
              <c15:ser>
                <c:idx val="1"/>
                <c:order val="1"/>
                <c:tx>
                  <c:strRef>
                    <c:extLst>
                      <c:ext uri="{02D57815-91ED-43cb-92C2-25804820EDAC}">
                        <c15:formulaRef>
                          <c15:sqref>Sheet1!#REF!</c15:sqref>
                        </c15:formulaRef>
                      </c:ext>
                    </c:extLst>
                    <c:strCache>
                      <c:ptCount val="1"/>
                      <c:pt idx="0">
                        <c:v>#REF!</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Sheet1!$A$2:$A$14</c15:sqref>
                        </c15:formulaRef>
                      </c:ext>
                    </c:extLst>
                    <c:strCache>
                      <c:ptCount val="13"/>
                      <c:pt idx="0">
                        <c:v>European average</c:v>
                      </c:pt>
                      <c:pt idx="1">
                        <c:v>Romania</c:v>
                      </c:pt>
                      <c:pt idx="2">
                        <c:v>Turkey</c:v>
                      </c:pt>
                      <c:pt idx="3">
                        <c:v>Germany</c:v>
                      </c:pt>
                      <c:pt idx="4">
                        <c:v>Italy</c:v>
                      </c:pt>
                      <c:pt idx="5">
                        <c:v>Spain</c:v>
                      </c:pt>
                      <c:pt idx="6">
                        <c:v>UK</c:v>
                      </c:pt>
                      <c:pt idx="7">
                        <c:v> Ireland</c:v>
                      </c:pt>
                      <c:pt idx="8">
                        <c:v>Poland </c:v>
                      </c:pt>
                      <c:pt idx="9">
                        <c:v>France</c:v>
                      </c:pt>
                      <c:pt idx="10">
                        <c:v>Sweden </c:v>
                      </c:pt>
                      <c:pt idx="11">
                        <c:v>Norway</c:v>
                      </c:pt>
                      <c:pt idx="12">
                        <c:v>Denmark</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3-2E62-4452-A7DA-C3C91945469F}"/>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rgbClr val="66C4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Romania</c:v>
                      </c:pt>
                      <c:pt idx="2">
                        <c:v>Turkey</c:v>
                      </c:pt>
                      <c:pt idx="3">
                        <c:v>Germany</c:v>
                      </c:pt>
                      <c:pt idx="4">
                        <c:v>Italy</c:v>
                      </c:pt>
                      <c:pt idx="5">
                        <c:v>Spain</c:v>
                      </c:pt>
                      <c:pt idx="6">
                        <c:v>UK</c:v>
                      </c:pt>
                      <c:pt idx="7">
                        <c:v> Ireland</c:v>
                      </c:pt>
                      <c:pt idx="8">
                        <c:v>Poland </c:v>
                      </c:pt>
                      <c:pt idx="9">
                        <c:v>France</c:v>
                      </c:pt>
                      <c:pt idx="10">
                        <c:v>Sweden </c:v>
                      </c:pt>
                      <c:pt idx="11">
                        <c:v>Norway</c:v>
                      </c:pt>
                      <c:pt idx="12">
                        <c:v>Denmark</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4-2E62-4452-A7DA-C3C91945469F}"/>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Romania</c:v>
                      </c:pt>
                      <c:pt idx="2">
                        <c:v>Turkey</c:v>
                      </c:pt>
                      <c:pt idx="3">
                        <c:v>Germany</c:v>
                      </c:pt>
                      <c:pt idx="4">
                        <c:v>Italy</c:v>
                      </c:pt>
                      <c:pt idx="5">
                        <c:v>Spain</c:v>
                      </c:pt>
                      <c:pt idx="6">
                        <c:v>UK</c:v>
                      </c:pt>
                      <c:pt idx="7">
                        <c:v> Ireland</c:v>
                      </c:pt>
                      <c:pt idx="8">
                        <c:v>Poland </c:v>
                      </c:pt>
                      <c:pt idx="9">
                        <c:v>France</c:v>
                      </c:pt>
                      <c:pt idx="10">
                        <c:v>Sweden </c:v>
                      </c:pt>
                      <c:pt idx="11">
                        <c:v>Norway</c:v>
                      </c:pt>
                      <c:pt idx="12">
                        <c:v>Denmark</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5-2E62-4452-A7DA-C3C91945469F}"/>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nb-NO"/>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Sheet1!$A$2:$A$14</c15:sqref>
                        </c15:formulaRef>
                      </c:ext>
                    </c:extLst>
                    <c:strCache>
                      <c:ptCount val="13"/>
                      <c:pt idx="0">
                        <c:v>European average</c:v>
                      </c:pt>
                      <c:pt idx="1">
                        <c:v>Romania</c:v>
                      </c:pt>
                      <c:pt idx="2">
                        <c:v>Turkey</c:v>
                      </c:pt>
                      <c:pt idx="3">
                        <c:v>Germany</c:v>
                      </c:pt>
                      <c:pt idx="4">
                        <c:v>Italy</c:v>
                      </c:pt>
                      <c:pt idx="5">
                        <c:v>Spain</c:v>
                      </c:pt>
                      <c:pt idx="6">
                        <c:v>UK</c:v>
                      </c:pt>
                      <c:pt idx="7">
                        <c:v> Ireland</c:v>
                      </c:pt>
                      <c:pt idx="8">
                        <c:v>Poland </c:v>
                      </c:pt>
                      <c:pt idx="9">
                        <c:v>France</c:v>
                      </c:pt>
                      <c:pt idx="10">
                        <c:v>Sweden </c:v>
                      </c:pt>
                      <c:pt idx="11">
                        <c:v>Norway</c:v>
                      </c:pt>
                      <c:pt idx="12">
                        <c:v>Denmark</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2E62-4452-A7DA-C3C91945469F}"/>
                  </c:ext>
                </c:extLst>
              </c15:ser>
            </c15:filteredBarSeries>
          </c:ext>
        </c:extLst>
      </c:barChart>
      <c:catAx>
        <c:axId val="6336613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300" b="1" i="0" u="none" strike="noStrike" kern="1200" baseline="0">
                <a:solidFill>
                  <a:schemeClr val="tx1"/>
                </a:solidFill>
                <a:latin typeface="+mn-lt"/>
                <a:ea typeface="+mn-ea"/>
                <a:cs typeface="Segoe UI" panose="020B0502040204020203" pitchFamily="34" charset="0"/>
              </a:defRPr>
            </a:pPr>
            <a:endParaRPr lang="nb-NO"/>
          </a:p>
        </c:txPr>
        <c:crossAx val="633037128"/>
        <c:crosses val="autoZero"/>
        <c:auto val="1"/>
        <c:lblAlgn val="ctr"/>
        <c:lblOffset val="100"/>
        <c:noMultiLvlLbl val="0"/>
      </c:catAx>
      <c:valAx>
        <c:axId val="633037128"/>
        <c:scaling>
          <c:orientation val="minMax"/>
        </c:scaling>
        <c:delete val="1"/>
        <c:axPos val="t"/>
        <c:numFmt formatCode="0%" sourceLinked="0"/>
        <c:majorTickMark val="out"/>
        <c:minorTickMark val="none"/>
        <c:tickLblPos val="nextTo"/>
        <c:crossAx val="633661368"/>
        <c:crosses val="autoZero"/>
        <c:crossBetween val="between"/>
      </c:valAx>
      <c:spPr>
        <a:noFill/>
        <a:ln>
          <a:noFill/>
        </a:ln>
        <a:effectLst/>
      </c:spPr>
    </c:plotArea>
    <c:legend>
      <c:legendPos val="b"/>
      <c:layout>
        <c:manualLayout>
          <c:xMode val="edge"/>
          <c:yMode val="edge"/>
          <c:x val="0.19577677633508675"/>
          <c:y val="0.88776084195536342"/>
          <c:w val="0.71600588105266083"/>
          <c:h val="0.1000412679274568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758CD453-6651-4F5D-AF0E-943113B7BA3E}"/>
              </a:ext>
            </a:extLst>
          </p:cNvPr>
          <p:cNvSpPr>
            <a:spLocks noGrp="1"/>
          </p:cNvSpPr>
          <p:nvPr>
            <p:ph type="sldNum" sz="quarter" idx="3"/>
          </p:nvPr>
        </p:nvSpPr>
        <p:spPr>
          <a:xfrm>
            <a:off x="1943100" y="8685213"/>
            <a:ext cx="2971800" cy="458787"/>
          </a:xfrm>
          <a:prstGeom prst="rect">
            <a:avLst/>
          </a:prstGeom>
        </p:spPr>
        <p:txBody>
          <a:bodyPr vert="horz" lIns="91440" tIns="45720" rIns="91440" bIns="45720" rtlCol="0" anchor="b"/>
          <a:lstStyle>
            <a:lvl1pPr algn="r">
              <a:defRPr sz="1200"/>
            </a:lvl1pPr>
          </a:lstStyle>
          <a:p>
            <a:pPr algn="ctr"/>
            <a:fld id="{4AFB3F6D-27DE-421A-80DD-C4F1B28388AB}" type="slidenum">
              <a:rPr lang="en-GB" smtClean="0">
                <a:latin typeface="Arial" panose="020B0604020202020204" pitchFamily="34" charset="0"/>
              </a:rPr>
              <a:pPr algn="ctr"/>
              <a:t>‹#›</a:t>
            </a:fld>
            <a:endParaRPr lang="en-GB" dirty="0">
              <a:latin typeface="Arial" panose="020B0604020202020204" pitchFamily="34" charset="0"/>
            </a:endParaRPr>
          </a:p>
        </p:txBody>
      </p:sp>
      <p:pic>
        <p:nvPicPr>
          <p:cNvPr id="6" name="Graphique 5">
            <a:extLst>
              <a:ext uri="{FF2B5EF4-FFF2-40B4-BE49-F238E27FC236}">
                <a16:creationId xmlns:a16="http://schemas.microsoft.com/office/drawing/2014/main" id="{D0451719-3070-4E08-B8C6-FC356491DB59}"/>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071445" y="222059"/>
            <a:ext cx="715110" cy="644908"/>
          </a:xfrm>
          <a:prstGeom prst="rect">
            <a:avLst/>
          </a:prstGeom>
        </p:spPr>
      </p:pic>
    </p:spTree>
    <p:extLst>
      <p:ext uri="{BB962C8B-B14F-4D97-AF65-F5344CB8AC3E}">
        <p14:creationId xmlns:p14="http://schemas.microsoft.com/office/powerpoint/2010/main" val="1143950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GB" dirty="0"/>
          </a:p>
        </p:txBody>
      </p:sp>
      <p:sp>
        <p:nvSpPr>
          <p:cNvPr id="7" name="Espace réservé du numéro de diapositive 6"/>
          <p:cNvSpPr>
            <a:spLocks noGrp="1"/>
          </p:cNvSpPr>
          <p:nvPr>
            <p:ph type="sldNum" sz="quarter" idx="5"/>
          </p:nvPr>
        </p:nvSpPr>
        <p:spPr>
          <a:xfrm>
            <a:off x="1943100" y="8685213"/>
            <a:ext cx="2971800" cy="458787"/>
          </a:xfrm>
          <a:prstGeom prst="rect">
            <a:avLst/>
          </a:prstGeom>
        </p:spPr>
        <p:txBody>
          <a:bodyPr vert="horz" lIns="91440" tIns="45720" rIns="91440" bIns="45720" rtlCol="0" anchor="b"/>
          <a:lstStyle>
            <a:lvl1pPr algn="ctr">
              <a:defRPr sz="1200">
                <a:latin typeface="Arial" panose="020B0604020202020204" pitchFamily="34" charset="0"/>
              </a:defRPr>
            </a:lvl1pPr>
          </a:lstStyle>
          <a:p>
            <a:fld id="{3B8578AD-0529-46A5-84EB-6338160D5A7D}" type="slidenum">
              <a:rPr lang="en-GB" smtClean="0"/>
              <a:pPr/>
              <a:t>‹#›</a:t>
            </a:fld>
            <a:endParaRPr lang="en-GB" dirty="0"/>
          </a:p>
        </p:txBody>
      </p:sp>
      <p:pic>
        <p:nvPicPr>
          <p:cNvPr id="8" name="Graphique 7">
            <a:extLst>
              <a:ext uri="{FF2B5EF4-FFF2-40B4-BE49-F238E27FC236}">
                <a16:creationId xmlns:a16="http://schemas.microsoft.com/office/drawing/2014/main" id="{6C287C20-68EB-44AA-A066-A744AB8D45D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1445" y="222059"/>
            <a:ext cx="715110" cy="644908"/>
          </a:xfrm>
          <a:prstGeom prst="rect">
            <a:avLst/>
          </a:prstGeom>
        </p:spPr>
      </p:pic>
    </p:spTree>
    <p:extLst>
      <p:ext uri="{BB962C8B-B14F-4D97-AF65-F5344CB8AC3E}">
        <p14:creationId xmlns:p14="http://schemas.microsoft.com/office/powerpoint/2010/main" val="424219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_Default">
    <p:bg>
      <p:bgPr>
        <a:gradFill>
          <a:gsLst>
            <a:gs pos="0">
              <a:schemeClr val="bg2"/>
            </a:gs>
            <a:gs pos="100000">
              <a:schemeClr val="bg2">
                <a:lumMod val="50000"/>
              </a:schemeClr>
            </a:gs>
          </a:gsLst>
          <a:lin ang="2700000" scaled="0"/>
        </a:gradFill>
        <a:effectLst/>
      </p:bgPr>
    </p:bg>
    <p:spTree>
      <p:nvGrpSpPr>
        <p:cNvPr id="1" name=""/>
        <p:cNvGrpSpPr/>
        <p:nvPr/>
      </p:nvGrpSpPr>
      <p:grpSpPr>
        <a:xfrm>
          <a:off x="0" y="0"/>
          <a:ext cx="0" cy="0"/>
          <a:chOff x="0" y="0"/>
          <a:chExt cx="0" cy="0"/>
        </a:xfrm>
      </p:grpSpPr>
      <p:grpSp>
        <p:nvGrpSpPr>
          <p:cNvPr id="4" name="Angled stripes">
            <a:extLst>
              <a:ext uri="{FF2B5EF4-FFF2-40B4-BE49-F238E27FC236}">
                <a16:creationId xmlns:a16="http://schemas.microsoft.com/office/drawing/2014/main" id="{A8EA68A2-B3CB-46BE-94E3-EBB01F4103C8}"/>
              </a:ext>
            </a:extLst>
          </p:cNvPr>
          <p:cNvGrpSpPr/>
          <p:nvPr userDrawn="1"/>
        </p:nvGrpSpPr>
        <p:grpSpPr>
          <a:xfrm>
            <a:off x="3254052" y="0"/>
            <a:ext cx="8937949" cy="6858001"/>
            <a:chOff x="3254052" y="0"/>
            <a:chExt cx="8937949" cy="6858001"/>
          </a:xfrm>
        </p:grpSpPr>
        <p:sp>
          <p:nvSpPr>
            <p:cNvPr id="18" name="Angled stripe 1">
              <a:extLst>
                <a:ext uri="{FF2B5EF4-FFF2-40B4-BE49-F238E27FC236}">
                  <a16:creationId xmlns:a16="http://schemas.microsoft.com/office/drawing/2014/main" id="{C012E8E7-7252-4438-A68B-CADE1F561D2D}"/>
                </a:ext>
              </a:extLst>
            </p:cNvPr>
            <p:cNvSpPr/>
            <p:nvPr userDrawn="1"/>
          </p:nvSpPr>
          <p:spPr>
            <a:xfrm>
              <a:off x="3254052" y="0"/>
              <a:ext cx="8724042" cy="6858000"/>
            </a:xfrm>
            <a:custGeom>
              <a:avLst/>
              <a:gdLst>
                <a:gd name="connsiteX0" fmla="*/ 6988598 w 8724042"/>
                <a:gd name="connsiteY0" fmla="*/ 0 h 6858000"/>
                <a:gd name="connsiteX1" fmla="*/ 8724042 w 8724042"/>
                <a:gd name="connsiteY1" fmla="*/ 0 h 6858000"/>
                <a:gd name="connsiteX2" fmla="*/ 1735445 w 8724042"/>
                <a:gd name="connsiteY2" fmla="*/ 6858000 h 6858000"/>
                <a:gd name="connsiteX3" fmla="*/ 0 w 8724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724042" h="6858000">
                  <a:moveTo>
                    <a:pt x="6988598" y="0"/>
                  </a:moveTo>
                  <a:lnTo>
                    <a:pt x="8724042" y="0"/>
                  </a:lnTo>
                  <a:lnTo>
                    <a:pt x="1735445" y="6858000"/>
                  </a:lnTo>
                  <a:lnTo>
                    <a:pt x="0" y="685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200" dirty="0">
                <a:solidFill>
                  <a:schemeClr val="bg1"/>
                </a:solidFill>
              </a:endParaRPr>
            </a:p>
          </p:txBody>
        </p:sp>
        <p:sp>
          <p:nvSpPr>
            <p:cNvPr id="20" name="Angled stripe 2">
              <a:extLst>
                <a:ext uri="{FF2B5EF4-FFF2-40B4-BE49-F238E27FC236}">
                  <a16:creationId xmlns:a16="http://schemas.microsoft.com/office/drawing/2014/main" id="{27B5733E-7515-4407-8570-8EB72A299589}"/>
                </a:ext>
              </a:extLst>
            </p:cNvPr>
            <p:cNvSpPr/>
            <p:nvPr userDrawn="1"/>
          </p:nvSpPr>
          <p:spPr>
            <a:xfrm>
              <a:off x="5623056" y="411812"/>
              <a:ext cx="6568945" cy="6446189"/>
            </a:xfrm>
            <a:custGeom>
              <a:avLst/>
              <a:gdLst>
                <a:gd name="connsiteX0" fmla="*/ 6568944 w 6568945"/>
                <a:gd name="connsiteY0" fmla="*/ 0 h 6446189"/>
                <a:gd name="connsiteX1" fmla="*/ 6568945 w 6568945"/>
                <a:gd name="connsiteY1" fmla="*/ 1703013 h 6446189"/>
                <a:gd name="connsiteX2" fmla="*/ 1735444 w 6568945"/>
                <a:gd name="connsiteY2" fmla="*/ 6446189 h 6446189"/>
                <a:gd name="connsiteX3" fmla="*/ 0 w 6568945"/>
                <a:gd name="connsiteY3" fmla="*/ 6446189 h 6446189"/>
              </a:gdLst>
              <a:ahLst/>
              <a:cxnLst>
                <a:cxn ang="0">
                  <a:pos x="connsiteX0" y="connsiteY0"/>
                </a:cxn>
                <a:cxn ang="0">
                  <a:pos x="connsiteX1" y="connsiteY1"/>
                </a:cxn>
                <a:cxn ang="0">
                  <a:pos x="connsiteX2" y="connsiteY2"/>
                </a:cxn>
                <a:cxn ang="0">
                  <a:pos x="connsiteX3" y="connsiteY3"/>
                </a:cxn>
              </a:cxnLst>
              <a:rect l="l" t="t" r="r" b="b"/>
              <a:pathLst>
                <a:path w="6568945" h="6446189">
                  <a:moveTo>
                    <a:pt x="6568944" y="0"/>
                  </a:moveTo>
                  <a:lnTo>
                    <a:pt x="6568945" y="1703013"/>
                  </a:lnTo>
                  <a:lnTo>
                    <a:pt x="1735444" y="6446189"/>
                  </a:lnTo>
                  <a:lnTo>
                    <a:pt x="0" y="6446189"/>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200" dirty="0">
                <a:solidFill>
                  <a:schemeClr val="bg1"/>
                </a:solidFill>
              </a:endParaRPr>
            </a:p>
          </p:txBody>
        </p:sp>
      </p:grpSp>
      <p:sp>
        <p:nvSpPr>
          <p:cNvPr id="23" name="strTitle">
            <a:extLst>
              <a:ext uri="{FF2B5EF4-FFF2-40B4-BE49-F238E27FC236}">
                <a16:creationId xmlns:a16="http://schemas.microsoft.com/office/drawing/2014/main" id="{0720AE2E-312C-4683-8989-D798355BADAA}"/>
              </a:ext>
            </a:extLst>
          </p:cNvPr>
          <p:cNvSpPr>
            <a:spLocks noGrp="1"/>
          </p:cNvSpPr>
          <p:nvPr>
            <p:ph type="ctrTitle" hasCustomPrompt="1"/>
          </p:nvPr>
        </p:nvSpPr>
        <p:spPr>
          <a:xfrm>
            <a:off x="407368" y="521852"/>
            <a:ext cx="7551997" cy="2479650"/>
          </a:xfrm>
        </p:spPr>
        <p:txBody>
          <a:bodyPr lIns="72000" rIns="72000" anchor="t">
            <a:noAutofit/>
          </a:bodyPr>
          <a:lstStyle>
            <a:lvl1pPr algn="l">
              <a:lnSpc>
                <a:spcPct val="80000"/>
              </a:lnSpc>
              <a:defRPr sz="6000" b="1" cap="all" spc="-200" baseline="0">
                <a:solidFill>
                  <a:schemeClr val="bg1"/>
                </a:solidFill>
                <a:latin typeface="+mj-lt"/>
              </a:defRPr>
            </a:lvl1pPr>
          </a:lstStyle>
          <a:p>
            <a:r>
              <a:rPr lang="en-US" noProof="0" dirty="0"/>
              <a:t>TITLE OF THE Presentation</a:t>
            </a:r>
          </a:p>
        </p:txBody>
      </p:sp>
      <p:sp>
        <p:nvSpPr>
          <p:cNvPr id="24" name="strSubtitle">
            <a:extLst>
              <a:ext uri="{FF2B5EF4-FFF2-40B4-BE49-F238E27FC236}">
                <a16:creationId xmlns:a16="http://schemas.microsoft.com/office/drawing/2014/main" id="{65680EBE-7995-4156-B622-28E72E20628F}"/>
              </a:ext>
            </a:extLst>
          </p:cNvPr>
          <p:cNvSpPr>
            <a:spLocks noGrp="1"/>
          </p:cNvSpPr>
          <p:nvPr>
            <p:ph type="subTitle" idx="1" hasCustomPrompt="1"/>
          </p:nvPr>
        </p:nvSpPr>
        <p:spPr>
          <a:xfrm>
            <a:off x="407368" y="3001503"/>
            <a:ext cx="7551997" cy="811367"/>
          </a:xfrm>
        </p:spPr>
        <p:txBody>
          <a:bodyPr wrap="square" lIns="72000" tIns="36000" rIns="72000" bIns="36000">
            <a:noAutofit/>
          </a:bodyPr>
          <a:lstStyle>
            <a:lvl1pPr marL="0" indent="0" algn="l">
              <a:spcBef>
                <a:spcPts val="0"/>
              </a:spcBef>
              <a:buNone/>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Subtitle of the presentation</a:t>
            </a:r>
          </a:p>
        </p:txBody>
      </p:sp>
      <p:sp>
        <p:nvSpPr>
          <p:cNvPr id="16" name="strDate">
            <a:extLst>
              <a:ext uri="{FF2B5EF4-FFF2-40B4-BE49-F238E27FC236}">
                <a16:creationId xmlns:a16="http://schemas.microsoft.com/office/drawing/2014/main" id="{E6E47F53-A22F-4C3B-A907-D28F75530F2B}"/>
              </a:ext>
            </a:extLst>
          </p:cNvPr>
          <p:cNvSpPr>
            <a:spLocks noGrp="1"/>
          </p:cNvSpPr>
          <p:nvPr>
            <p:ph type="body" sz="quarter" idx="12" hasCustomPrompt="1"/>
          </p:nvPr>
        </p:nvSpPr>
        <p:spPr>
          <a:xfrm>
            <a:off x="407368" y="4014515"/>
            <a:ext cx="3600000" cy="349702"/>
          </a:xfrm>
        </p:spPr>
        <p:txBody>
          <a:bodyPr wrap="square" lIns="72000" tIns="36000" rIns="72000" bIns="36000">
            <a:noAutofit/>
          </a:bodyPr>
          <a:lstStyle>
            <a:lvl1pPr marL="0" indent="0">
              <a:spcBef>
                <a:spcPts val="0"/>
              </a:spcBef>
              <a:buNone/>
              <a:defRPr sz="1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dirty="0"/>
              <a:t>Month 20##</a:t>
            </a:r>
          </a:p>
        </p:txBody>
      </p:sp>
      <p:cxnSp>
        <p:nvCxnSpPr>
          <p:cNvPr id="17" name="Hline">
            <a:extLst>
              <a:ext uri="{FF2B5EF4-FFF2-40B4-BE49-F238E27FC236}">
                <a16:creationId xmlns:a16="http://schemas.microsoft.com/office/drawing/2014/main" id="{79935D5E-B7ED-4F9D-A894-6B0811A25EEF}"/>
              </a:ext>
            </a:extLst>
          </p:cNvPr>
          <p:cNvCxnSpPr>
            <a:cxnSpLocks/>
          </p:cNvCxnSpPr>
          <p:nvPr userDrawn="1"/>
        </p:nvCxnSpPr>
        <p:spPr>
          <a:xfrm>
            <a:off x="492295" y="3933056"/>
            <a:ext cx="6639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5" name="GameChangers">
            <a:extLst>
              <a:ext uri="{FF2B5EF4-FFF2-40B4-BE49-F238E27FC236}">
                <a16:creationId xmlns:a16="http://schemas.microsoft.com/office/drawing/2014/main" id="{EB66571D-7053-4674-B8FB-39C28B00D88B}"/>
              </a:ext>
            </a:extLst>
          </p:cNvPr>
          <p:cNvSpPr/>
          <p:nvPr userDrawn="1"/>
        </p:nvSpPr>
        <p:spPr>
          <a:xfrm>
            <a:off x="7696051" y="5782364"/>
            <a:ext cx="2702074" cy="236588"/>
          </a:xfrm>
          <a:custGeom>
            <a:avLst/>
            <a:gdLst>
              <a:gd name="connsiteX0" fmla="*/ 1609358 w 1722437"/>
              <a:gd name="connsiteY0" fmla="*/ 100518 h 150812"/>
              <a:gd name="connsiteX1" fmla="*/ 1667937 w 1722437"/>
              <a:gd name="connsiteY1" fmla="*/ 149493 h 150812"/>
              <a:gd name="connsiteX2" fmla="*/ 1725246 w 1722437"/>
              <a:gd name="connsiteY2" fmla="*/ 105281 h 150812"/>
              <a:gd name="connsiteX3" fmla="*/ 1684367 w 1722437"/>
              <a:gd name="connsiteY3" fmla="*/ 65196 h 150812"/>
              <a:gd name="connsiteX4" fmla="*/ 1643251 w 1722437"/>
              <a:gd name="connsiteY4" fmla="*/ 44400 h 150812"/>
              <a:gd name="connsiteX5" fmla="*/ 1664127 w 1722437"/>
              <a:gd name="connsiteY5" fmla="*/ 28525 h 150812"/>
              <a:gd name="connsiteX6" fmla="*/ 1691273 w 1722437"/>
              <a:gd name="connsiteY6" fmla="*/ 49321 h 150812"/>
              <a:gd name="connsiteX7" fmla="*/ 1720562 w 1722437"/>
              <a:gd name="connsiteY7" fmla="*/ 49321 h 150812"/>
              <a:gd name="connsiteX8" fmla="*/ 1665476 w 1722437"/>
              <a:gd name="connsiteY8" fmla="*/ 4951 h 150812"/>
              <a:gd name="connsiteX9" fmla="*/ 1613962 w 1722437"/>
              <a:gd name="connsiteY9" fmla="*/ 46623 h 150812"/>
              <a:gd name="connsiteX10" fmla="*/ 1654999 w 1722437"/>
              <a:gd name="connsiteY10" fmla="*/ 85754 h 150812"/>
              <a:gd name="connsiteX11" fmla="*/ 1695956 w 1722437"/>
              <a:gd name="connsiteY11" fmla="*/ 108535 h 150812"/>
              <a:gd name="connsiteX12" fmla="*/ 1669127 w 1722437"/>
              <a:gd name="connsiteY12" fmla="*/ 125680 h 150812"/>
              <a:gd name="connsiteX13" fmla="*/ 1638647 w 1722437"/>
              <a:gd name="connsiteY13" fmla="*/ 100280 h 150812"/>
              <a:gd name="connsiteX14" fmla="*/ 1509107 w 1722437"/>
              <a:gd name="connsiteY14" fmla="*/ 32017 h 150812"/>
              <a:gd name="connsiteX15" fmla="*/ 1542207 w 1722437"/>
              <a:gd name="connsiteY15" fmla="*/ 32017 h 150812"/>
              <a:gd name="connsiteX16" fmla="*/ 1563082 w 1722437"/>
              <a:gd name="connsiteY16" fmla="*/ 51147 h 150812"/>
              <a:gd name="connsiteX17" fmla="*/ 1542207 w 1722437"/>
              <a:gd name="connsiteY17" fmla="*/ 70832 h 150812"/>
              <a:gd name="connsiteX18" fmla="*/ 1509107 w 1722437"/>
              <a:gd name="connsiteY18" fmla="*/ 70832 h 150812"/>
              <a:gd name="connsiteX19" fmla="*/ 1478786 w 1722437"/>
              <a:gd name="connsiteY19" fmla="*/ 146159 h 150812"/>
              <a:gd name="connsiteX20" fmla="*/ 1509107 w 1722437"/>
              <a:gd name="connsiteY20" fmla="*/ 146159 h 150812"/>
              <a:gd name="connsiteX21" fmla="*/ 1509107 w 1722437"/>
              <a:gd name="connsiteY21" fmla="*/ 92422 h 150812"/>
              <a:gd name="connsiteX22" fmla="*/ 1539349 w 1722437"/>
              <a:gd name="connsiteY22" fmla="*/ 92422 h 150812"/>
              <a:gd name="connsiteX23" fmla="*/ 1562288 w 1722437"/>
              <a:gd name="connsiteY23" fmla="*/ 113218 h 150812"/>
              <a:gd name="connsiteX24" fmla="*/ 1567130 w 1722437"/>
              <a:gd name="connsiteY24" fmla="*/ 146159 h 150812"/>
              <a:gd name="connsiteX25" fmla="*/ 1597372 w 1722437"/>
              <a:gd name="connsiteY25" fmla="*/ 146159 h 150812"/>
              <a:gd name="connsiteX26" fmla="*/ 1591578 w 1722437"/>
              <a:gd name="connsiteY26" fmla="*/ 113615 h 150812"/>
              <a:gd name="connsiteX27" fmla="*/ 1571575 w 1722437"/>
              <a:gd name="connsiteY27" fmla="*/ 81389 h 150812"/>
              <a:gd name="connsiteX28" fmla="*/ 1571575 w 1722437"/>
              <a:gd name="connsiteY28" fmla="*/ 81389 h 150812"/>
              <a:gd name="connsiteX29" fmla="*/ 1593324 w 1722437"/>
              <a:gd name="connsiteY29" fmla="*/ 46861 h 150812"/>
              <a:gd name="connsiteX30" fmla="*/ 1555780 w 1722437"/>
              <a:gd name="connsiteY30" fmla="*/ 8840 h 150812"/>
              <a:gd name="connsiteX31" fmla="*/ 1553081 w 1722437"/>
              <a:gd name="connsiteY31" fmla="*/ 8919 h 150812"/>
              <a:gd name="connsiteX32" fmla="*/ 1478786 w 1722437"/>
              <a:gd name="connsiteY32" fmla="*/ 8919 h 150812"/>
              <a:gd name="connsiteX33" fmla="*/ 1353850 w 1722437"/>
              <a:gd name="connsiteY33" fmla="*/ 146159 h 150812"/>
              <a:gd name="connsiteX34" fmla="*/ 1458387 w 1722437"/>
              <a:gd name="connsiteY34" fmla="*/ 146159 h 150812"/>
              <a:gd name="connsiteX35" fmla="*/ 1458387 w 1722437"/>
              <a:gd name="connsiteY35" fmla="*/ 120759 h 150812"/>
              <a:gd name="connsiteX36" fmla="*/ 1384171 w 1722437"/>
              <a:gd name="connsiteY36" fmla="*/ 120759 h 150812"/>
              <a:gd name="connsiteX37" fmla="*/ 1384171 w 1722437"/>
              <a:gd name="connsiteY37" fmla="*/ 87024 h 150812"/>
              <a:gd name="connsiteX38" fmla="*/ 1450846 w 1722437"/>
              <a:gd name="connsiteY38" fmla="*/ 87024 h 150812"/>
              <a:gd name="connsiteX39" fmla="*/ 1450846 w 1722437"/>
              <a:gd name="connsiteY39" fmla="*/ 63212 h 150812"/>
              <a:gd name="connsiteX40" fmla="*/ 1384171 w 1722437"/>
              <a:gd name="connsiteY40" fmla="*/ 63212 h 150812"/>
              <a:gd name="connsiteX41" fmla="*/ 1384171 w 1722437"/>
              <a:gd name="connsiteY41" fmla="*/ 33684 h 150812"/>
              <a:gd name="connsiteX42" fmla="*/ 1456799 w 1722437"/>
              <a:gd name="connsiteY42" fmla="*/ 33684 h 150812"/>
              <a:gd name="connsiteX43" fmla="*/ 1456799 w 1722437"/>
              <a:gd name="connsiteY43" fmla="*/ 8284 h 150812"/>
              <a:gd name="connsiteX44" fmla="*/ 1353612 w 1722437"/>
              <a:gd name="connsiteY44" fmla="*/ 8284 h 150812"/>
              <a:gd name="connsiteX45" fmla="*/ 1310114 w 1722437"/>
              <a:gd name="connsiteY45" fmla="*/ 146159 h 150812"/>
              <a:gd name="connsiteX46" fmla="*/ 1329244 w 1722437"/>
              <a:gd name="connsiteY46" fmla="*/ 146159 h 150812"/>
              <a:gd name="connsiteX47" fmla="*/ 1329244 w 1722437"/>
              <a:gd name="connsiteY47" fmla="*/ 71784 h 150812"/>
              <a:gd name="connsiteX48" fmla="*/ 1271379 w 1722437"/>
              <a:gd name="connsiteY48" fmla="*/ 71784 h 150812"/>
              <a:gd name="connsiteX49" fmla="*/ 1271379 w 1722437"/>
              <a:gd name="connsiteY49" fmla="*/ 94327 h 150812"/>
              <a:gd name="connsiteX50" fmla="*/ 1301859 w 1722437"/>
              <a:gd name="connsiteY50" fmla="*/ 94327 h 150812"/>
              <a:gd name="connsiteX51" fmla="*/ 1271998 w 1722437"/>
              <a:gd name="connsiteY51" fmla="*/ 124156 h 150812"/>
              <a:gd name="connsiteX52" fmla="*/ 1269077 w 1722437"/>
              <a:gd name="connsiteY52" fmla="*/ 124013 h 150812"/>
              <a:gd name="connsiteX53" fmla="*/ 1231612 w 1722437"/>
              <a:gd name="connsiteY53" fmla="*/ 77896 h 150812"/>
              <a:gd name="connsiteX54" fmla="*/ 1269077 w 1722437"/>
              <a:gd name="connsiteY54" fmla="*/ 30668 h 150812"/>
              <a:gd name="connsiteX55" fmla="*/ 1298208 w 1722437"/>
              <a:gd name="connsiteY55" fmla="*/ 53846 h 150812"/>
              <a:gd name="connsiteX56" fmla="*/ 1327100 w 1722437"/>
              <a:gd name="connsiteY56" fmla="*/ 53846 h 150812"/>
              <a:gd name="connsiteX57" fmla="*/ 1269077 w 1722437"/>
              <a:gd name="connsiteY57" fmla="*/ 5189 h 150812"/>
              <a:gd name="connsiteX58" fmla="*/ 1201370 w 1722437"/>
              <a:gd name="connsiteY58" fmla="*/ 77896 h 150812"/>
              <a:gd name="connsiteX59" fmla="*/ 1269077 w 1722437"/>
              <a:gd name="connsiteY59" fmla="*/ 149334 h 150812"/>
              <a:gd name="connsiteX60" fmla="*/ 1306860 w 1722437"/>
              <a:gd name="connsiteY60" fmla="*/ 130363 h 150812"/>
              <a:gd name="connsiteX61" fmla="*/ 1064607 w 1722437"/>
              <a:gd name="connsiteY61" fmla="*/ 146159 h 150812"/>
              <a:gd name="connsiteX62" fmla="*/ 1092944 w 1722437"/>
              <a:gd name="connsiteY62" fmla="*/ 146159 h 150812"/>
              <a:gd name="connsiteX63" fmla="*/ 1092944 w 1722437"/>
              <a:gd name="connsiteY63" fmla="*/ 54004 h 150812"/>
              <a:gd name="connsiteX64" fmla="*/ 1093341 w 1722437"/>
              <a:gd name="connsiteY64" fmla="*/ 54004 h 150812"/>
              <a:gd name="connsiteX65" fmla="*/ 1150650 w 1722437"/>
              <a:gd name="connsiteY65" fmla="*/ 146159 h 150812"/>
              <a:gd name="connsiteX66" fmla="*/ 1180892 w 1722437"/>
              <a:gd name="connsiteY66" fmla="*/ 146159 h 150812"/>
              <a:gd name="connsiteX67" fmla="*/ 1180892 w 1722437"/>
              <a:gd name="connsiteY67" fmla="*/ 8523 h 150812"/>
              <a:gd name="connsiteX68" fmla="*/ 1152555 w 1722437"/>
              <a:gd name="connsiteY68" fmla="*/ 8523 h 150812"/>
              <a:gd name="connsiteX69" fmla="*/ 1152555 w 1722437"/>
              <a:gd name="connsiteY69" fmla="*/ 100836 h 150812"/>
              <a:gd name="connsiteX70" fmla="*/ 1152158 w 1722437"/>
              <a:gd name="connsiteY70" fmla="*/ 100836 h 150812"/>
              <a:gd name="connsiteX71" fmla="*/ 1094690 w 1722437"/>
              <a:gd name="connsiteY71" fmla="*/ 8523 h 150812"/>
              <a:gd name="connsiteX72" fmla="*/ 1064607 w 1722437"/>
              <a:gd name="connsiteY72" fmla="*/ 8523 h 150812"/>
              <a:gd name="connsiteX73" fmla="*/ 985232 w 1722437"/>
              <a:gd name="connsiteY73" fmla="*/ 42416 h 150812"/>
              <a:gd name="connsiteX74" fmla="*/ 985232 w 1722437"/>
              <a:gd name="connsiteY74" fmla="*/ 42416 h 150812"/>
              <a:gd name="connsiteX75" fmla="*/ 1002615 w 1722437"/>
              <a:gd name="connsiteY75" fmla="*/ 92978 h 150812"/>
              <a:gd name="connsiteX76" fmla="*/ 967293 w 1722437"/>
              <a:gd name="connsiteY76" fmla="*/ 92978 h 150812"/>
              <a:gd name="connsiteX77" fmla="*/ 918002 w 1722437"/>
              <a:gd name="connsiteY77" fmla="*/ 146159 h 150812"/>
              <a:gd name="connsiteX78" fmla="*/ 948243 w 1722437"/>
              <a:gd name="connsiteY78" fmla="*/ 146159 h 150812"/>
              <a:gd name="connsiteX79" fmla="*/ 959356 w 1722437"/>
              <a:gd name="connsiteY79" fmla="*/ 115282 h 150812"/>
              <a:gd name="connsiteX80" fmla="*/ 1010870 w 1722437"/>
              <a:gd name="connsiteY80" fmla="*/ 115282 h 150812"/>
              <a:gd name="connsiteX81" fmla="*/ 1021268 w 1722437"/>
              <a:gd name="connsiteY81" fmla="*/ 145921 h 150812"/>
              <a:gd name="connsiteX82" fmla="*/ 1053018 w 1722437"/>
              <a:gd name="connsiteY82" fmla="*/ 145921 h 150812"/>
              <a:gd name="connsiteX83" fmla="*/ 1001504 w 1722437"/>
              <a:gd name="connsiteY83" fmla="*/ 8284 h 150812"/>
              <a:gd name="connsiteX84" fmla="*/ 970468 w 1722437"/>
              <a:gd name="connsiteY84" fmla="*/ 8284 h 150812"/>
              <a:gd name="connsiteX85" fmla="*/ 789731 w 1722437"/>
              <a:gd name="connsiteY85" fmla="*/ 146159 h 150812"/>
              <a:gd name="connsiteX86" fmla="*/ 820053 w 1722437"/>
              <a:gd name="connsiteY86" fmla="*/ 146159 h 150812"/>
              <a:gd name="connsiteX87" fmla="*/ 820053 w 1722437"/>
              <a:gd name="connsiteY87" fmla="*/ 86786 h 150812"/>
              <a:gd name="connsiteX88" fmla="*/ 875615 w 1722437"/>
              <a:gd name="connsiteY88" fmla="*/ 86786 h 150812"/>
              <a:gd name="connsiteX89" fmla="*/ 875615 w 1722437"/>
              <a:gd name="connsiteY89" fmla="*/ 146159 h 150812"/>
              <a:gd name="connsiteX90" fmla="*/ 905857 w 1722437"/>
              <a:gd name="connsiteY90" fmla="*/ 146159 h 150812"/>
              <a:gd name="connsiteX91" fmla="*/ 905857 w 1722437"/>
              <a:gd name="connsiteY91" fmla="*/ 8523 h 150812"/>
              <a:gd name="connsiteX92" fmla="*/ 875615 w 1722437"/>
              <a:gd name="connsiteY92" fmla="*/ 8523 h 150812"/>
              <a:gd name="connsiteX93" fmla="*/ 875615 w 1722437"/>
              <a:gd name="connsiteY93" fmla="*/ 61307 h 150812"/>
              <a:gd name="connsiteX94" fmla="*/ 820053 w 1722437"/>
              <a:gd name="connsiteY94" fmla="*/ 61307 h 150812"/>
              <a:gd name="connsiteX95" fmla="*/ 820053 w 1722437"/>
              <a:gd name="connsiteY95" fmla="*/ 8523 h 150812"/>
              <a:gd name="connsiteX96" fmla="*/ 789493 w 1722437"/>
              <a:gd name="connsiteY96" fmla="*/ 8523 h 150812"/>
              <a:gd name="connsiteX97" fmla="*/ 767983 w 1722437"/>
              <a:gd name="connsiteY97" fmla="*/ 54798 h 150812"/>
              <a:gd name="connsiteX98" fmla="*/ 708610 w 1722437"/>
              <a:gd name="connsiteY98" fmla="*/ 5189 h 150812"/>
              <a:gd name="connsiteX99" fmla="*/ 640903 w 1722437"/>
              <a:gd name="connsiteY99" fmla="*/ 77896 h 150812"/>
              <a:gd name="connsiteX100" fmla="*/ 708610 w 1722437"/>
              <a:gd name="connsiteY100" fmla="*/ 149334 h 150812"/>
              <a:gd name="connsiteX101" fmla="*/ 769094 w 1722437"/>
              <a:gd name="connsiteY101" fmla="*/ 92978 h 150812"/>
              <a:gd name="connsiteX102" fmla="*/ 739805 w 1722437"/>
              <a:gd name="connsiteY102" fmla="*/ 92978 h 150812"/>
              <a:gd name="connsiteX103" fmla="*/ 708610 w 1722437"/>
              <a:gd name="connsiteY103" fmla="*/ 123854 h 150812"/>
              <a:gd name="connsiteX104" fmla="*/ 671145 w 1722437"/>
              <a:gd name="connsiteY104" fmla="*/ 77738 h 150812"/>
              <a:gd name="connsiteX105" fmla="*/ 708610 w 1722437"/>
              <a:gd name="connsiteY105" fmla="*/ 30509 h 150812"/>
              <a:gd name="connsiteX106" fmla="*/ 738614 w 1722437"/>
              <a:gd name="connsiteY106" fmla="*/ 54322 h 150812"/>
              <a:gd name="connsiteX107" fmla="*/ 468342 w 1722437"/>
              <a:gd name="connsiteY107" fmla="*/ 146159 h 150812"/>
              <a:gd name="connsiteX108" fmla="*/ 572800 w 1722437"/>
              <a:gd name="connsiteY108" fmla="*/ 146159 h 150812"/>
              <a:gd name="connsiteX109" fmla="*/ 572800 w 1722437"/>
              <a:gd name="connsiteY109" fmla="*/ 120759 h 150812"/>
              <a:gd name="connsiteX110" fmla="*/ 498584 w 1722437"/>
              <a:gd name="connsiteY110" fmla="*/ 120759 h 150812"/>
              <a:gd name="connsiteX111" fmla="*/ 498584 w 1722437"/>
              <a:gd name="connsiteY111" fmla="*/ 87024 h 150812"/>
              <a:gd name="connsiteX112" fmla="*/ 565338 w 1722437"/>
              <a:gd name="connsiteY112" fmla="*/ 87024 h 150812"/>
              <a:gd name="connsiteX113" fmla="*/ 565338 w 1722437"/>
              <a:gd name="connsiteY113" fmla="*/ 63212 h 150812"/>
              <a:gd name="connsiteX114" fmla="*/ 498584 w 1722437"/>
              <a:gd name="connsiteY114" fmla="*/ 63212 h 150812"/>
              <a:gd name="connsiteX115" fmla="*/ 498584 w 1722437"/>
              <a:gd name="connsiteY115" fmla="*/ 33684 h 150812"/>
              <a:gd name="connsiteX116" fmla="*/ 571291 w 1722437"/>
              <a:gd name="connsiteY116" fmla="*/ 33684 h 150812"/>
              <a:gd name="connsiteX117" fmla="*/ 571291 w 1722437"/>
              <a:gd name="connsiteY117" fmla="*/ 8284 h 150812"/>
              <a:gd name="connsiteX118" fmla="*/ 468104 w 1722437"/>
              <a:gd name="connsiteY118" fmla="*/ 8284 h 150812"/>
              <a:gd name="connsiteX119" fmla="*/ 293717 w 1722437"/>
              <a:gd name="connsiteY119" fmla="*/ 146159 h 150812"/>
              <a:gd name="connsiteX120" fmla="*/ 322054 w 1722437"/>
              <a:gd name="connsiteY120" fmla="*/ 146159 h 150812"/>
              <a:gd name="connsiteX121" fmla="*/ 322054 w 1722437"/>
              <a:gd name="connsiteY121" fmla="*/ 49559 h 150812"/>
              <a:gd name="connsiteX122" fmla="*/ 322054 w 1722437"/>
              <a:gd name="connsiteY122" fmla="*/ 49559 h 150812"/>
              <a:gd name="connsiteX123" fmla="*/ 355788 w 1722437"/>
              <a:gd name="connsiteY123" fmla="*/ 146159 h 150812"/>
              <a:gd name="connsiteX124" fmla="*/ 379125 w 1722437"/>
              <a:gd name="connsiteY124" fmla="*/ 146159 h 150812"/>
              <a:gd name="connsiteX125" fmla="*/ 412938 w 1722437"/>
              <a:gd name="connsiteY125" fmla="*/ 48607 h 150812"/>
              <a:gd name="connsiteX126" fmla="*/ 412938 w 1722437"/>
              <a:gd name="connsiteY126" fmla="*/ 48607 h 150812"/>
              <a:gd name="connsiteX127" fmla="*/ 412938 w 1722437"/>
              <a:gd name="connsiteY127" fmla="*/ 146159 h 150812"/>
              <a:gd name="connsiteX128" fmla="*/ 441275 w 1722437"/>
              <a:gd name="connsiteY128" fmla="*/ 146159 h 150812"/>
              <a:gd name="connsiteX129" fmla="*/ 441275 w 1722437"/>
              <a:gd name="connsiteY129" fmla="*/ 8523 h 150812"/>
              <a:gd name="connsiteX130" fmla="*/ 398730 w 1722437"/>
              <a:gd name="connsiteY130" fmla="*/ 8523 h 150812"/>
              <a:gd name="connsiteX131" fmla="*/ 368806 w 1722437"/>
              <a:gd name="connsiteY131" fmla="*/ 103217 h 150812"/>
              <a:gd name="connsiteX132" fmla="*/ 368806 w 1722437"/>
              <a:gd name="connsiteY132" fmla="*/ 103217 h 150812"/>
              <a:gd name="connsiteX133" fmla="*/ 336580 w 1722437"/>
              <a:gd name="connsiteY133" fmla="*/ 8523 h 150812"/>
              <a:gd name="connsiteX134" fmla="*/ 293955 w 1722437"/>
              <a:gd name="connsiteY134" fmla="*/ 8523 h 150812"/>
              <a:gd name="connsiteX135" fmla="*/ 214342 w 1722437"/>
              <a:gd name="connsiteY135" fmla="*/ 42416 h 150812"/>
              <a:gd name="connsiteX136" fmla="*/ 214342 w 1722437"/>
              <a:gd name="connsiteY136" fmla="*/ 42416 h 150812"/>
              <a:gd name="connsiteX137" fmla="*/ 231725 w 1722437"/>
              <a:gd name="connsiteY137" fmla="*/ 92978 h 150812"/>
              <a:gd name="connsiteX138" fmla="*/ 196006 w 1722437"/>
              <a:gd name="connsiteY138" fmla="*/ 92978 h 150812"/>
              <a:gd name="connsiteX139" fmla="*/ 146556 w 1722437"/>
              <a:gd name="connsiteY139" fmla="*/ 146159 h 150812"/>
              <a:gd name="connsiteX140" fmla="*/ 177194 w 1722437"/>
              <a:gd name="connsiteY140" fmla="*/ 146159 h 150812"/>
              <a:gd name="connsiteX141" fmla="*/ 188069 w 1722437"/>
              <a:gd name="connsiteY141" fmla="*/ 115282 h 150812"/>
              <a:gd name="connsiteX142" fmla="*/ 239583 w 1722437"/>
              <a:gd name="connsiteY142" fmla="*/ 115282 h 150812"/>
              <a:gd name="connsiteX143" fmla="*/ 249743 w 1722437"/>
              <a:gd name="connsiteY143" fmla="*/ 146159 h 150812"/>
              <a:gd name="connsiteX144" fmla="*/ 281493 w 1722437"/>
              <a:gd name="connsiteY144" fmla="*/ 146159 h 150812"/>
              <a:gd name="connsiteX145" fmla="*/ 229899 w 1722437"/>
              <a:gd name="connsiteY145" fmla="*/ 8523 h 150812"/>
              <a:gd name="connsiteX146" fmla="*/ 198864 w 1722437"/>
              <a:gd name="connsiteY146" fmla="*/ 8523 h 150812"/>
              <a:gd name="connsiteX147" fmla="*/ 113615 w 1722437"/>
              <a:gd name="connsiteY147" fmla="*/ 146159 h 150812"/>
              <a:gd name="connsiteX148" fmla="*/ 132903 w 1722437"/>
              <a:gd name="connsiteY148" fmla="*/ 146159 h 150812"/>
              <a:gd name="connsiteX149" fmla="*/ 132903 w 1722437"/>
              <a:gd name="connsiteY149" fmla="*/ 71784 h 150812"/>
              <a:gd name="connsiteX150" fmla="*/ 75118 w 1722437"/>
              <a:gd name="connsiteY150" fmla="*/ 71784 h 150812"/>
              <a:gd name="connsiteX151" fmla="*/ 75118 w 1722437"/>
              <a:gd name="connsiteY151" fmla="*/ 94327 h 150812"/>
              <a:gd name="connsiteX152" fmla="*/ 105598 w 1722437"/>
              <a:gd name="connsiteY152" fmla="*/ 94327 h 150812"/>
              <a:gd name="connsiteX153" fmla="*/ 75739 w 1722437"/>
              <a:gd name="connsiteY153" fmla="*/ 124156 h 150812"/>
              <a:gd name="connsiteX154" fmla="*/ 72816 w 1722437"/>
              <a:gd name="connsiteY154" fmla="*/ 124013 h 150812"/>
              <a:gd name="connsiteX155" fmla="*/ 35431 w 1722437"/>
              <a:gd name="connsiteY155" fmla="*/ 77896 h 150812"/>
              <a:gd name="connsiteX156" fmla="*/ 72816 w 1722437"/>
              <a:gd name="connsiteY156" fmla="*/ 30668 h 150812"/>
              <a:gd name="connsiteX157" fmla="*/ 101947 w 1722437"/>
              <a:gd name="connsiteY157" fmla="*/ 53846 h 150812"/>
              <a:gd name="connsiteX158" fmla="*/ 130681 w 1722437"/>
              <a:gd name="connsiteY158" fmla="*/ 53846 h 150812"/>
              <a:gd name="connsiteX159" fmla="*/ 72658 w 1722437"/>
              <a:gd name="connsiteY159" fmla="*/ 5189 h 150812"/>
              <a:gd name="connsiteX160" fmla="*/ 4951 w 1722437"/>
              <a:gd name="connsiteY160" fmla="*/ 77896 h 150812"/>
              <a:gd name="connsiteX161" fmla="*/ 72658 w 1722437"/>
              <a:gd name="connsiteY161" fmla="*/ 149334 h 150812"/>
              <a:gd name="connsiteX162" fmla="*/ 110440 w 1722437"/>
              <a:gd name="connsiteY162" fmla="*/ 130363 h 150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Lst>
            <a:rect l="l" t="t" r="r" b="b"/>
            <a:pathLst>
              <a:path w="1722437" h="150812">
                <a:moveTo>
                  <a:pt x="1609358" y="100518"/>
                </a:moveTo>
                <a:cubicBezTo>
                  <a:pt x="1608961" y="134411"/>
                  <a:pt x="1637457" y="149493"/>
                  <a:pt x="1667937" y="149493"/>
                </a:cubicBezTo>
                <a:cubicBezTo>
                  <a:pt x="1705402" y="149493"/>
                  <a:pt x="1725246" y="130522"/>
                  <a:pt x="1725246" y="105281"/>
                </a:cubicBezTo>
                <a:cubicBezTo>
                  <a:pt x="1725246" y="74086"/>
                  <a:pt x="1694369" y="67736"/>
                  <a:pt x="1684367" y="65196"/>
                </a:cubicBezTo>
                <a:cubicBezTo>
                  <a:pt x="1649839" y="56306"/>
                  <a:pt x="1643251" y="54957"/>
                  <a:pt x="1643251" y="44400"/>
                </a:cubicBezTo>
                <a:cubicBezTo>
                  <a:pt x="1643251" y="33843"/>
                  <a:pt x="1654443" y="28525"/>
                  <a:pt x="1664127" y="28525"/>
                </a:cubicBezTo>
                <a:cubicBezTo>
                  <a:pt x="1678573" y="28525"/>
                  <a:pt x="1690320" y="32732"/>
                  <a:pt x="1691273" y="49321"/>
                </a:cubicBezTo>
                <a:lnTo>
                  <a:pt x="1720562" y="49321"/>
                </a:lnTo>
                <a:cubicBezTo>
                  <a:pt x="1720562" y="17571"/>
                  <a:pt x="1694210" y="4951"/>
                  <a:pt x="1665476" y="4951"/>
                </a:cubicBezTo>
                <a:cubicBezTo>
                  <a:pt x="1640552" y="4951"/>
                  <a:pt x="1613962" y="18524"/>
                  <a:pt x="1613962" y="46623"/>
                </a:cubicBezTo>
                <a:cubicBezTo>
                  <a:pt x="1613962" y="72499"/>
                  <a:pt x="1634599" y="80357"/>
                  <a:pt x="1654999" y="85754"/>
                </a:cubicBezTo>
                <a:cubicBezTo>
                  <a:pt x="1675398" y="91152"/>
                  <a:pt x="1695956" y="93692"/>
                  <a:pt x="1695956" y="108535"/>
                </a:cubicBezTo>
                <a:cubicBezTo>
                  <a:pt x="1695956" y="123378"/>
                  <a:pt x="1679684" y="125680"/>
                  <a:pt x="1669127" y="125680"/>
                </a:cubicBezTo>
                <a:cubicBezTo>
                  <a:pt x="1653252" y="125680"/>
                  <a:pt x="1638647" y="118536"/>
                  <a:pt x="1638647" y="100280"/>
                </a:cubicBezTo>
                <a:close/>
                <a:moveTo>
                  <a:pt x="1509107" y="32017"/>
                </a:moveTo>
                <a:lnTo>
                  <a:pt x="1542207" y="32017"/>
                </a:lnTo>
                <a:cubicBezTo>
                  <a:pt x="1555780" y="32017"/>
                  <a:pt x="1563082" y="37812"/>
                  <a:pt x="1563082" y="51147"/>
                </a:cubicBezTo>
                <a:cubicBezTo>
                  <a:pt x="1563082" y="64482"/>
                  <a:pt x="1555780" y="70832"/>
                  <a:pt x="1542207" y="70832"/>
                </a:cubicBezTo>
                <a:lnTo>
                  <a:pt x="1509107" y="70832"/>
                </a:lnTo>
                <a:close/>
                <a:moveTo>
                  <a:pt x="1478786" y="146159"/>
                </a:moveTo>
                <a:lnTo>
                  <a:pt x="1509107" y="146159"/>
                </a:lnTo>
                <a:lnTo>
                  <a:pt x="1509107" y="92422"/>
                </a:lnTo>
                <a:lnTo>
                  <a:pt x="1539349" y="92422"/>
                </a:lnTo>
                <a:cubicBezTo>
                  <a:pt x="1554589" y="92422"/>
                  <a:pt x="1560145" y="98772"/>
                  <a:pt x="1562288" y="113218"/>
                </a:cubicBezTo>
                <a:cubicBezTo>
                  <a:pt x="1562685" y="124347"/>
                  <a:pt x="1564305" y="135388"/>
                  <a:pt x="1567130" y="146159"/>
                </a:cubicBezTo>
                <a:lnTo>
                  <a:pt x="1597372" y="146159"/>
                </a:lnTo>
                <a:cubicBezTo>
                  <a:pt x="1591975" y="138221"/>
                  <a:pt x="1592213" y="122346"/>
                  <a:pt x="1591578" y="113615"/>
                </a:cubicBezTo>
                <a:cubicBezTo>
                  <a:pt x="1590625" y="99724"/>
                  <a:pt x="1586419" y="85278"/>
                  <a:pt x="1571575" y="81389"/>
                </a:cubicBezTo>
                <a:lnTo>
                  <a:pt x="1571575" y="81389"/>
                </a:lnTo>
                <a:cubicBezTo>
                  <a:pt x="1585736" y="76047"/>
                  <a:pt x="1594618" y="61942"/>
                  <a:pt x="1593324" y="46861"/>
                </a:cubicBezTo>
                <a:cubicBezTo>
                  <a:pt x="1593459" y="25993"/>
                  <a:pt x="1576648" y="8975"/>
                  <a:pt x="1555780" y="8840"/>
                </a:cubicBezTo>
                <a:cubicBezTo>
                  <a:pt x="1554883" y="8832"/>
                  <a:pt x="1553978" y="8864"/>
                  <a:pt x="1553081" y="8919"/>
                </a:cubicBezTo>
                <a:lnTo>
                  <a:pt x="1478786" y="8919"/>
                </a:lnTo>
                <a:close/>
                <a:moveTo>
                  <a:pt x="1353850" y="146159"/>
                </a:moveTo>
                <a:lnTo>
                  <a:pt x="1458387" y="146159"/>
                </a:lnTo>
                <a:lnTo>
                  <a:pt x="1458387" y="120759"/>
                </a:lnTo>
                <a:lnTo>
                  <a:pt x="1384171" y="120759"/>
                </a:lnTo>
                <a:lnTo>
                  <a:pt x="1384171" y="87024"/>
                </a:lnTo>
                <a:lnTo>
                  <a:pt x="1450846" y="87024"/>
                </a:lnTo>
                <a:lnTo>
                  <a:pt x="1450846" y="63212"/>
                </a:lnTo>
                <a:lnTo>
                  <a:pt x="1384171" y="63212"/>
                </a:lnTo>
                <a:lnTo>
                  <a:pt x="1384171" y="33684"/>
                </a:lnTo>
                <a:lnTo>
                  <a:pt x="1456799" y="33684"/>
                </a:lnTo>
                <a:lnTo>
                  <a:pt x="1456799" y="8284"/>
                </a:lnTo>
                <a:lnTo>
                  <a:pt x="1353612" y="8284"/>
                </a:lnTo>
                <a:close/>
                <a:moveTo>
                  <a:pt x="1310114" y="146159"/>
                </a:moveTo>
                <a:lnTo>
                  <a:pt x="1329244" y="146159"/>
                </a:lnTo>
                <a:lnTo>
                  <a:pt x="1329244" y="71784"/>
                </a:lnTo>
                <a:lnTo>
                  <a:pt x="1271379" y="71784"/>
                </a:lnTo>
                <a:lnTo>
                  <a:pt x="1271379" y="94327"/>
                </a:lnTo>
                <a:lnTo>
                  <a:pt x="1301859" y="94327"/>
                </a:lnTo>
                <a:cubicBezTo>
                  <a:pt x="1301851" y="110813"/>
                  <a:pt x="1288485" y="124164"/>
                  <a:pt x="1271998" y="124156"/>
                </a:cubicBezTo>
                <a:cubicBezTo>
                  <a:pt x="1271022" y="124156"/>
                  <a:pt x="1270046" y="124108"/>
                  <a:pt x="1269077" y="124013"/>
                </a:cubicBezTo>
                <a:cubicBezTo>
                  <a:pt x="1241852" y="124013"/>
                  <a:pt x="1231612" y="100836"/>
                  <a:pt x="1231612" y="77896"/>
                </a:cubicBezTo>
                <a:cubicBezTo>
                  <a:pt x="1231612" y="54957"/>
                  <a:pt x="1241852" y="30668"/>
                  <a:pt x="1269077" y="30668"/>
                </a:cubicBezTo>
                <a:cubicBezTo>
                  <a:pt x="1283214" y="30041"/>
                  <a:pt x="1295644" y="39931"/>
                  <a:pt x="1298208" y="53846"/>
                </a:cubicBezTo>
                <a:lnTo>
                  <a:pt x="1327100" y="53846"/>
                </a:lnTo>
                <a:cubicBezTo>
                  <a:pt x="1323846" y="22572"/>
                  <a:pt x="1297176" y="5189"/>
                  <a:pt x="1269077" y="5189"/>
                </a:cubicBezTo>
                <a:cubicBezTo>
                  <a:pt x="1226453" y="5189"/>
                  <a:pt x="1201370" y="36939"/>
                  <a:pt x="1201370" y="77896"/>
                </a:cubicBezTo>
                <a:cubicBezTo>
                  <a:pt x="1201370" y="118854"/>
                  <a:pt x="1226453" y="149334"/>
                  <a:pt x="1269077" y="149334"/>
                </a:cubicBezTo>
                <a:cubicBezTo>
                  <a:pt x="1283976" y="149405"/>
                  <a:pt x="1298017" y="142357"/>
                  <a:pt x="1306860" y="130363"/>
                </a:cubicBezTo>
                <a:close/>
                <a:moveTo>
                  <a:pt x="1064607" y="146159"/>
                </a:moveTo>
                <a:lnTo>
                  <a:pt x="1092944" y="146159"/>
                </a:lnTo>
                <a:lnTo>
                  <a:pt x="1092944" y="54004"/>
                </a:lnTo>
                <a:lnTo>
                  <a:pt x="1093341" y="54004"/>
                </a:lnTo>
                <a:lnTo>
                  <a:pt x="1150650" y="146159"/>
                </a:lnTo>
                <a:lnTo>
                  <a:pt x="1180892" y="146159"/>
                </a:lnTo>
                <a:lnTo>
                  <a:pt x="1180892" y="8523"/>
                </a:lnTo>
                <a:lnTo>
                  <a:pt x="1152555" y="8523"/>
                </a:lnTo>
                <a:lnTo>
                  <a:pt x="1152555" y="100836"/>
                </a:lnTo>
                <a:lnTo>
                  <a:pt x="1152158" y="100836"/>
                </a:lnTo>
                <a:lnTo>
                  <a:pt x="1094690" y="8523"/>
                </a:lnTo>
                <a:lnTo>
                  <a:pt x="1064607" y="8523"/>
                </a:lnTo>
                <a:close/>
                <a:moveTo>
                  <a:pt x="985232" y="42416"/>
                </a:moveTo>
                <a:lnTo>
                  <a:pt x="985232" y="42416"/>
                </a:lnTo>
                <a:lnTo>
                  <a:pt x="1002615" y="92978"/>
                </a:lnTo>
                <a:lnTo>
                  <a:pt x="967293" y="92978"/>
                </a:lnTo>
                <a:close/>
                <a:moveTo>
                  <a:pt x="918002" y="146159"/>
                </a:moveTo>
                <a:lnTo>
                  <a:pt x="948243" y="146159"/>
                </a:lnTo>
                <a:lnTo>
                  <a:pt x="959356" y="115282"/>
                </a:lnTo>
                <a:lnTo>
                  <a:pt x="1010870" y="115282"/>
                </a:lnTo>
                <a:lnTo>
                  <a:pt x="1021268" y="145921"/>
                </a:lnTo>
                <a:lnTo>
                  <a:pt x="1053018" y="145921"/>
                </a:lnTo>
                <a:lnTo>
                  <a:pt x="1001504" y="8284"/>
                </a:lnTo>
                <a:lnTo>
                  <a:pt x="970468" y="8284"/>
                </a:lnTo>
                <a:close/>
                <a:moveTo>
                  <a:pt x="789731" y="146159"/>
                </a:moveTo>
                <a:lnTo>
                  <a:pt x="820053" y="146159"/>
                </a:lnTo>
                <a:lnTo>
                  <a:pt x="820053" y="86786"/>
                </a:lnTo>
                <a:lnTo>
                  <a:pt x="875615" y="86786"/>
                </a:lnTo>
                <a:lnTo>
                  <a:pt x="875615" y="146159"/>
                </a:lnTo>
                <a:lnTo>
                  <a:pt x="905857" y="146159"/>
                </a:lnTo>
                <a:lnTo>
                  <a:pt x="905857" y="8523"/>
                </a:lnTo>
                <a:lnTo>
                  <a:pt x="875615" y="8523"/>
                </a:lnTo>
                <a:lnTo>
                  <a:pt x="875615" y="61307"/>
                </a:lnTo>
                <a:lnTo>
                  <a:pt x="820053" y="61307"/>
                </a:lnTo>
                <a:lnTo>
                  <a:pt x="820053" y="8523"/>
                </a:lnTo>
                <a:lnTo>
                  <a:pt x="789493" y="8523"/>
                </a:lnTo>
                <a:close/>
                <a:moveTo>
                  <a:pt x="767983" y="54798"/>
                </a:moveTo>
                <a:cubicBezTo>
                  <a:pt x="764332" y="23048"/>
                  <a:pt x="738852" y="5189"/>
                  <a:pt x="708610" y="5189"/>
                </a:cubicBezTo>
                <a:cubicBezTo>
                  <a:pt x="665986" y="5189"/>
                  <a:pt x="640903" y="36939"/>
                  <a:pt x="640903" y="77896"/>
                </a:cubicBezTo>
                <a:cubicBezTo>
                  <a:pt x="640903" y="118854"/>
                  <a:pt x="665986" y="149334"/>
                  <a:pt x="708610" y="149334"/>
                </a:cubicBezTo>
                <a:cubicBezTo>
                  <a:pt x="742345" y="149334"/>
                  <a:pt x="765998" y="127347"/>
                  <a:pt x="769094" y="92978"/>
                </a:cubicBezTo>
                <a:lnTo>
                  <a:pt x="739805" y="92978"/>
                </a:lnTo>
                <a:cubicBezTo>
                  <a:pt x="737503" y="111154"/>
                  <a:pt x="727105" y="123854"/>
                  <a:pt x="708610" y="123854"/>
                </a:cubicBezTo>
                <a:cubicBezTo>
                  <a:pt x="681385" y="123854"/>
                  <a:pt x="671145" y="100677"/>
                  <a:pt x="671145" y="77738"/>
                </a:cubicBezTo>
                <a:cubicBezTo>
                  <a:pt x="671145" y="54798"/>
                  <a:pt x="681385" y="30509"/>
                  <a:pt x="708610" y="30509"/>
                </a:cubicBezTo>
                <a:cubicBezTo>
                  <a:pt x="723080" y="30073"/>
                  <a:pt x="735756" y="40130"/>
                  <a:pt x="738614" y="54322"/>
                </a:cubicBezTo>
                <a:close/>
                <a:moveTo>
                  <a:pt x="468342" y="146159"/>
                </a:moveTo>
                <a:lnTo>
                  <a:pt x="572800" y="146159"/>
                </a:lnTo>
                <a:lnTo>
                  <a:pt x="572800" y="120759"/>
                </a:lnTo>
                <a:lnTo>
                  <a:pt x="498584" y="120759"/>
                </a:lnTo>
                <a:lnTo>
                  <a:pt x="498584" y="87024"/>
                </a:lnTo>
                <a:lnTo>
                  <a:pt x="565338" y="87024"/>
                </a:lnTo>
                <a:lnTo>
                  <a:pt x="565338" y="63212"/>
                </a:lnTo>
                <a:lnTo>
                  <a:pt x="498584" y="63212"/>
                </a:lnTo>
                <a:lnTo>
                  <a:pt x="498584" y="33684"/>
                </a:lnTo>
                <a:lnTo>
                  <a:pt x="571291" y="33684"/>
                </a:lnTo>
                <a:lnTo>
                  <a:pt x="571291" y="8284"/>
                </a:lnTo>
                <a:lnTo>
                  <a:pt x="468104" y="8284"/>
                </a:lnTo>
                <a:close/>
                <a:moveTo>
                  <a:pt x="293717" y="146159"/>
                </a:moveTo>
                <a:lnTo>
                  <a:pt x="322054" y="146159"/>
                </a:lnTo>
                <a:lnTo>
                  <a:pt x="322054" y="49559"/>
                </a:lnTo>
                <a:lnTo>
                  <a:pt x="322054" y="49559"/>
                </a:lnTo>
                <a:lnTo>
                  <a:pt x="355788" y="146159"/>
                </a:lnTo>
                <a:lnTo>
                  <a:pt x="379125" y="146159"/>
                </a:lnTo>
                <a:lnTo>
                  <a:pt x="412938" y="48607"/>
                </a:lnTo>
                <a:lnTo>
                  <a:pt x="412938" y="48607"/>
                </a:lnTo>
                <a:lnTo>
                  <a:pt x="412938" y="146159"/>
                </a:lnTo>
                <a:lnTo>
                  <a:pt x="441275" y="146159"/>
                </a:lnTo>
                <a:lnTo>
                  <a:pt x="441275" y="8523"/>
                </a:lnTo>
                <a:lnTo>
                  <a:pt x="398730" y="8523"/>
                </a:lnTo>
                <a:lnTo>
                  <a:pt x="368806" y="103217"/>
                </a:lnTo>
                <a:lnTo>
                  <a:pt x="368806" y="103217"/>
                </a:lnTo>
                <a:lnTo>
                  <a:pt x="336580" y="8523"/>
                </a:lnTo>
                <a:lnTo>
                  <a:pt x="293955" y="8523"/>
                </a:lnTo>
                <a:close/>
                <a:moveTo>
                  <a:pt x="214342" y="42416"/>
                </a:moveTo>
                <a:lnTo>
                  <a:pt x="214342" y="42416"/>
                </a:lnTo>
                <a:lnTo>
                  <a:pt x="231725" y="92978"/>
                </a:lnTo>
                <a:lnTo>
                  <a:pt x="196006" y="92978"/>
                </a:lnTo>
                <a:close/>
                <a:moveTo>
                  <a:pt x="146556" y="146159"/>
                </a:moveTo>
                <a:lnTo>
                  <a:pt x="177194" y="146159"/>
                </a:lnTo>
                <a:lnTo>
                  <a:pt x="188069" y="115282"/>
                </a:lnTo>
                <a:lnTo>
                  <a:pt x="239583" y="115282"/>
                </a:lnTo>
                <a:lnTo>
                  <a:pt x="249743" y="146159"/>
                </a:lnTo>
                <a:lnTo>
                  <a:pt x="281493" y="146159"/>
                </a:lnTo>
                <a:lnTo>
                  <a:pt x="229899" y="8523"/>
                </a:lnTo>
                <a:lnTo>
                  <a:pt x="198864" y="8523"/>
                </a:lnTo>
                <a:close/>
                <a:moveTo>
                  <a:pt x="113615" y="146159"/>
                </a:moveTo>
                <a:lnTo>
                  <a:pt x="132903" y="146159"/>
                </a:lnTo>
                <a:lnTo>
                  <a:pt x="132903" y="71784"/>
                </a:lnTo>
                <a:lnTo>
                  <a:pt x="75118" y="71784"/>
                </a:lnTo>
                <a:lnTo>
                  <a:pt x="75118" y="94327"/>
                </a:lnTo>
                <a:lnTo>
                  <a:pt x="105598" y="94327"/>
                </a:lnTo>
                <a:cubicBezTo>
                  <a:pt x="105590" y="110813"/>
                  <a:pt x="92222" y="124164"/>
                  <a:pt x="75739" y="124156"/>
                </a:cubicBezTo>
                <a:cubicBezTo>
                  <a:pt x="74763" y="124156"/>
                  <a:pt x="73788" y="124108"/>
                  <a:pt x="72816" y="124013"/>
                </a:cubicBezTo>
                <a:cubicBezTo>
                  <a:pt x="45591" y="124013"/>
                  <a:pt x="35431" y="100836"/>
                  <a:pt x="35431" y="77896"/>
                </a:cubicBezTo>
                <a:cubicBezTo>
                  <a:pt x="35431" y="54957"/>
                  <a:pt x="45591" y="30668"/>
                  <a:pt x="72816" y="30668"/>
                </a:cubicBezTo>
                <a:cubicBezTo>
                  <a:pt x="86963" y="30001"/>
                  <a:pt x="99417" y="39915"/>
                  <a:pt x="101947" y="53846"/>
                </a:cubicBezTo>
                <a:lnTo>
                  <a:pt x="130681" y="53846"/>
                </a:lnTo>
                <a:cubicBezTo>
                  <a:pt x="127426" y="22572"/>
                  <a:pt x="100836" y="5189"/>
                  <a:pt x="72658" y="5189"/>
                </a:cubicBezTo>
                <a:cubicBezTo>
                  <a:pt x="30033" y="5189"/>
                  <a:pt x="4951" y="36939"/>
                  <a:pt x="4951" y="77896"/>
                </a:cubicBezTo>
                <a:cubicBezTo>
                  <a:pt x="4951" y="118854"/>
                  <a:pt x="30033" y="149334"/>
                  <a:pt x="72658" y="149334"/>
                </a:cubicBezTo>
                <a:cubicBezTo>
                  <a:pt x="87564" y="149429"/>
                  <a:pt x="101614" y="142373"/>
                  <a:pt x="110440" y="130363"/>
                </a:cubicBezTo>
                <a:close/>
              </a:path>
            </a:pathLst>
          </a:custGeom>
          <a:solidFill>
            <a:schemeClr val="bg1"/>
          </a:solidFill>
          <a:ln w="7921" cap="flat">
            <a:noFill/>
            <a:prstDash val="solid"/>
            <a:miter/>
          </a:ln>
        </p:spPr>
        <p:txBody>
          <a:bodyPr rtlCol="0" anchor="ctr"/>
          <a:lstStyle/>
          <a:p>
            <a:endParaRPr lang="en-US" noProof="0" dirty="0"/>
          </a:p>
        </p:txBody>
      </p:sp>
      <p:pic>
        <p:nvPicPr>
          <p:cNvPr id="11" name="IpsosLogo">
            <a:extLst>
              <a:ext uri="{FF2B5EF4-FFF2-40B4-BE49-F238E27FC236}">
                <a16:creationId xmlns:a16="http://schemas.microsoft.com/office/drawing/2014/main" id="{E01017A4-D304-441E-9D3A-D03E5A1B93E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730260" y="5358931"/>
            <a:ext cx="863743" cy="791160"/>
          </a:xfrm>
          <a:prstGeom prst="rect">
            <a:avLst/>
          </a:prstGeom>
        </p:spPr>
      </p:pic>
    </p:spTree>
    <p:extLst>
      <p:ext uri="{BB962C8B-B14F-4D97-AF65-F5344CB8AC3E}">
        <p14:creationId xmlns:p14="http://schemas.microsoft.com/office/powerpoint/2010/main" val="1869501016"/>
      </p:ext>
    </p:extLst>
  </p:cSld>
  <p:clrMapOvr>
    <a:masterClrMapping/>
  </p:clrMapOvr>
  <p:extLst>
    <p:ext uri="{DCECCB84-F9BA-43D5-87BE-67443E8EF086}">
      <p15:sldGuideLst xmlns:p15="http://schemas.microsoft.com/office/powerpoint/2012/main">
        <p15:guide id="1" orient="horz" pos="323" userDrawn="1">
          <p15:clr>
            <a:srgbClr val="FBAE40"/>
          </p15:clr>
        </p15:guide>
        <p15:guide id="2" orient="horz" pos="1888" userDrawn="1">
          <p15:clr>
            <a:srgbClr val="FBAE40"/>
          </p15:clr>
        </p15:guide>
        <p15:guide id="4" orient="horz" pos="331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12" name="Slide Number Placeholder 11">
            <a:extLst>
              <a:ext uri="{FF2B5EF4-FFF2-40B4-BE49-F238E27FC236}">
                <a16:creationId xmlns:a16="http://schemas.microsoft.com/office/drawing/2014/main" id="{73C69CB8-664A-417E-8F0C-5E682496DFF5}"/>
              </a:ext>
            </a:extLst>
          </p:cNvPr>
          <p:cNvSpPr>
            <a:spLocks noGrp="1"/>
          </p:cNvSpPr>
          <p:nvPr>
            <p:ph type="sldNum" sz="quarter" idx="18"/>
          </p:nvPr>
        </p:nvSpPr>
        <p:spPr/>
        <p:txBody>
          <a:bodyPr/>
          <a:lstStyle/>
          <a:p>
            <a:fld id="{D61AABEC-672F-4B68-B914-690DA978312C}" type="slidenum">
              <a:rPr lang="en-US" smtClean="0"/>
              <a:pPr/>
              <a:t>‹#›</a:t>
            </a:fld>
            <a:r>
              <a:rPr lang="en-US" dirty="0"/>
              <a:t> </a:t>
            </a:r>
          </a:p>
        </p:txBody>
      </p:sp>
      <p:sp>
        <p:nvSpPr>
          <p:cNvPr id="3" name="Title 2">
            <a:extLst>
              <a:ext uri="{FF2B5EF4-FFF2-40B4-BE49-F238E27FC236}">
                <a16:creationId xmlns:a16="http://schemas.microsoft.com/office/drawing/2014/main" id="{19BC349C-BDD0-4820-9A79-533085E18AEF}"/>
              </a:ext>
            </a:extLst>
          </p:cNvPr>
          <p:cNvSpPr>
            <a:spLocks noGrp="1"/>
          </p:cNvSpPr>
          <p:nvPr>
            <p:ph type="title" hasCustomPrompt="1"/>
          </p:nvPr>
        </p:nvSpPr>
        <p:spPr/>
        <p:txBody>
          <a:bodyPr/>
          <a:lstStyle>
            <a:lvl1pPr>
              <a:defRPr/>
            </a:lvl1pPr>
          </a:lstStyle>
          <a:p>
            <a:r>
              <a:rPr lang="en-US" dirty="0"/>
              <a:t>TITLE OF THE SLIDE – one line</a:t>
            </a:r>
          </a:p>
        </p:txBody>
      </p:sp>
    </p:spTree>
    <p:extLst>
      <p:ext uri="{BB962C8B-B14F-4D97-AF65-F5344CB8AC3E}">
        <p14:creationId xmlns:p14="http://schemas.microsoft.com/office/powerpoint/2010/main" val="801153905"/>
      </p:ext>
    </p:extLst>
  </p:cSld>
  <p:clrMapOvr>
    <a:masterClrMapping/>
  </p:clrMapOvr>
  <p:extLst>
    <p:ext uri="{DCECCB84-F9BA-43D5-87BE-67443E8EF086}">
      <p15:sldGuideLst xmlns:p15="http://schemas.microsoft.com/office/powerpoint/2012/main">
        <p15:guide id="5" orient="horz" pos="754" userDrawn="1">
          <p15:clr>
            <a:srgbClr val="FBAE40"/>
          </p15:clr>
        </p15:guide>
        <p15:guide id="8" orient="horz" pos="3725">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hanks &amp; Contacts (2)">
    <p:bg>
      <p:bgPr>
        <a:gradFill>
          <a:gsLst>
            <a:gs pos="0">
              <a:schemeClr val="bg2"/>
            </a:gs>
            <a:gs pos="100000">
              <a:schemeClr val="bg2">
                <a:lumMod val="50000"/>
              </a:schemeClr>
            </a:gs>
          </a:gsLst>
          <a:lin ang="2700000" scaled="0"/>
        </a:gradFill>
        <a:effectLst/>
      </p:bgPr>
    </p:bg>
    <p:spTree>
      <p:nvGrpSpPr>
        <p:cNvPr id="1" name=""/>
        <p:cNvGrpSpPr/>
        <p:nvPr/>
      </p:nvGrpSpPr>
      <p:grpSpPr>
        <a:xfrm>
          <a:off x="0" y="0"/>
          <a:ext cx="0" cy="0"/>
          <a:chOff x="0" y="0"/>
          <a:chExt cx="0" cy="0"/>
        </a:xfrm>
      </p:grpSpPr>
      <p:grpSp>
        <p:nvGrpSpPr>
          <p:cNvPr id="48" name="Angled stripes">
            <a:extLst>
              <a:ext uri="{FF2B5EF4-FFF2-40B4-BE49-F238E27FC236}">
                <a16:creationId xmlns:a16="http://schemas.microsoft.com/office/drawing/2014/main" id="{6474FC46-18DA-4146-BB5E-A715CEC0A659}"/>
              </a:ext>
            </a:extLst>
          </p:cNvPr>
          <p:cNvGrpSpPr/>
          <p:nvPr userDrawn="1"/>
        </p:nvGrpSpPr>
        <p:grpSpPr>
          <a:xfrm>
            <a:off x="2101012" y="2821242"/>
            <a:ext cx="11833943" cy="1855206"/>
            <a:chOff x="2101012" y="2821242"/>
            <a:chExt cx="11833943" cy="1855206"/>
          </a:xfrm>
        </p:grpSpPr>
        <p:sp>
          <p:nvSpPr>
            <p:cNvPr id="49" name="Angled stripe 1">
              <a:extLst>
                <a:ext uri="{FF2B5EF4-FFF2-40B4-BE49-F238E27FC236}">
                  <a16:creationId xmlns:a16="http://schemas.microsoft.com/office/drawing/2014/main" id="{F787226F-625E-4C84-98E0-F63299370DC9}"/>
                </a:ext>
              </a:extLst>
            </p:cNvPr>
            <p:cNvSpPr/>
            <p:nvPr userDrawn="1"/>
          </p:nvSpPr>
          <p:spPr>
            <a:xfrm rot="18932423">
              <a:off x="2101012" y="2821242"/>
              <a:ext cx="11030122" cy="1215516"/>
            </a:xfrm>
            <a:custGeom>
              <a:avLst/>
              <a:gdLst>
                <a:gd name="connsiteX0" fmla="*/ 9791459 w 11030122"/>
                <a:gd name="connsiteY0" fmla="*/ 0 h 1215516"/>
                <a:gd name="connsiteX1" fmla="*/ 11030122 w 11030122"/>
                <a:gd name="connsiteY1" fmla="*/ 1215516 h 1215516"/>
                <a:gd name="connsiteX2" fmla="*/ 1238664 w 11030122"/>
                <a:gd name="connsiteY2" fmla="*/ 1215516 h 1215516"/>
                <a:gd name="connsiteX3" fmla="*/ 0 w 11030122"/>
                <a:gd name="connsiteY3" fmla="*/ 0 h 1215516"/>
              </a:gdLst>
              <a:ahLst/>
              <a:cxnLst>
                <a:cxn ang="0">
                  <a:pos x="connsiteX0" y="connsiteY0"/>
                </a:cxn>
                <a:cxn ang="0">
                  <a:pos x="connsiteX1" y="connsiteY1"/>
                </a:cxn>
                <a:cxn ang="0">
                  <a:pos x="connsiteX2" y="connsiteY2"/>
                </a:cxn>
                <a:cxn ang="0">
                  <a:pos x="connsiteX3" y="connsiteY3"/>
                </a:cxn>
              </a:cxnLst>
              <a:rect l="l" t="t" r="r" b="b"/>
              <a:pathLst>
                <a:path w="11030122" h="1215516">
                  <a:moveTo>
                    <a:pt x="9791459" y="0"/>
                  </a:moveTo>
                  <a:lnTo>
                    <a:pt x="11030122" y="1215516"/>
                  </a:lnTo>
                  <a:lnTo>
                    <a:pt x="1238664" y="1215516"/>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Angled stripe 2">
              <a:extLst>
                <a:ext uri="{FF2B5EF4-FFF2-40B4-BE49-F238E27FC236}">
                  <a16:creationId xmlns:a16="http://schemas.microsoft.com/office/drawing/2014/main" id="{C25B7367-1252-49A7-AFA7-FD5450E0891A}"/>
                </a:ext>
              </a:extLst>
            </p:cNvPr>
            <p:cNvSpPr/>
            <p:nvPr userDrawn="1"/>
          </p:nvSpPr>
          <p:spPr>
            <a:xfrm rot="18932423">
              <a:off x="4731456" y="3460932"/>
              <a:ext cx="9203499" cy="1215516"/>
            </a:xfrm>
            <a:custGeom>
              <a:avLst/>
              <a:gdLst>
                <a:gd name="connsiteX0" fmla="*/ 9203499 w 9203499"/>
                <a:gd name="connsiteY0" fmla="*/ 0 h 1215516"/>
                <a:gd name="connsiteX1" fmla="*/ 8010698 w 9203499"/>
                <a:gd name="connsiteY1" fmla="*/ 1215516 h 1215516"/>
                <a:gd name="connsiteX2" fmla="*/ 1238664 w 9203499"/>
                <a:gd name="connsiteY2" fmla="*/ 1215516 h 1215516"/>
                <a:gd name="connsiteX3" fmla="*/ 0 w 9203499"/>
                <a:gd name="connsiteY3" fmla="*/ 0 h 1215516"/>
              </a:gdLst>
              <a:ahLst/>
              <a:cxnLst>
                <a:cxn ang="0">
                  <a:pos x="connsiteX0" y="connsiteY0"/>
                </a:cxn>
                <a:cxn ang="0">
                  <a:pos x="connsiteX1" y="connsiteY1"/>
                </a:cxn>
                <a:cxn ang="0">
                  <a:pos x="connsiteX2" y="connsiteY2"/>
                </a:cxn>
                <a:cxn ang="0">
                  <a:pos x="connsiteX3" y="connsiteY3"/>
                </a:cxn>
              </a:cxnLst>
              <a:rect l="l" t="t" r="r" b="b"/>
              <a:pathLst>
                <a:path w="9203499" h="1215516">
                  <a:moveTo>
                    <a:pt x="9203499" y="0"/>
                  </a:moveTo>
                  <a:lnTo>
                    <a:pt x="8010698" y="1215516"/>
                  </a:lnTo>
                  <a:lnTo>
                    <a:pt x="1238664" y="1215516"/>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3" name="GameChangers">
            <a:extLst>
              <a:ext uri="{FF2B5EF4-FFF2-40B4-BE49-F238E27FC236}">
                <a16:creationId xmlns:a16="http://schemas.microsoft.com/office/drawing/2014/main" id="{B6B2605B-766D-4848-B404-F000387F9598}"/>
              </a:ext>
            </a:extLst>
          </p:cNvPr>
          <p:cNvSpPr/>
          <p:nvPr userDrawn="1"/>
        </p:nvSpPr>
        <p:spPr>
          <a:xfrm>
            <a:off x="7696051" y="5782364"/>
            <a:ext cx="2702074" cy="236588"/>
          </a:xfrm>
          <a:custGeom>
            <a:avLst/>
            <a:gdLst>
              <a:gd name="connsiteX0" fmla="*/ 1609358 w 1722437"/>
              <a:gd name="connsiteY0" fmla="*/ 100518 h 150812"/>
              <a:gd name="connsiteX1" fmla="*/ 1667937 w 1722437"/>
              <a:gd name="connsiteY1" fmla="*/ 149493 h 150812"/>
              <a:gd name="connsiteX2" fmla="*/ 1725246 w 1722437"/>
              <a:gd name="connsiteY2" fmla="*/ 105281 h 150812"/>
              <a:gd name="connsiteX3" fmla="*/ 1684367 w 1722437"/>
              <a:gd name="connsiteY3" fmla="*/ 65196 h 150812"/>
              <a:gd name="connsiteX4" fmla="*/ 1643251 w 1722437"/>
              <a:gd name="connsiteY4" fmla="*/ 44400 h 150812"/>
              <a:gd name="connsiteX5" fmla="*/ 1664127 w 1722437"/>
              <a:gd name="connsiteY5" fmla="*/ 28525 h 150812"/>
              <a:gd name="connsiteX6" fmla="*/ 1691273 w 1722437"/>
              <a:gd name="connsiteY6" fmla="*/ 49321 h 150812"/>
              <a:gd name="connsiteX7" fmla="*/ 1720562 w 1722437"/>
              <a:gd name="connsiteY7" fmla="*/ 49321 h 150812"/>
              <a:gd name="connsiteX8" fmla="*/ 1665476 w 1722437"/>
              <a:gd name="connsiteY8" fmla="*/ 4951 h 150812"/>
              <a:gd name="connsiteX9" fmla="*/ 1613962 w 1722437"/>
              <a:gd name="connsiteY9" fmla="*/ 46623 h 150812"/>
              <a:gd name="connsiteX10" fmla="*/ 1654999 w 1722437"/>
              <a:gd name="connsiteY10" fmla="*/ 85754 h 150812"/>
              <a:gd name="connsiteX11" fmla="*/ 1695956 w 1722437"/>
              <a:gd name="connsiteY11" fmla="*/ 108535 h 150812"/>
              <a:gd name="connsiteX12" fmla="*/ 1669127 w 1722437"/>
              <a:gd name="connsiteY12" fmla="*/ 125680 h 150812"/>
              <a:gd name="connsiteX13" fmla="*/ 1638647 w 1722437"/>
              <a:gd name="connsiteY13" fmla="*/ 100280 h 150812"/>
              <a:gd name="connsiteX14" fmla="*/ 1509107 w 1722437"/>
              <a:gd name="connsiteY14" fmla="*/ 32017 h 150812"/>
              <a:gd name="connsiteX15" fmla="*/ 1542207 w 1722437"/>
              <a:gd name="connsiteY15" fmla="*/ 32017 h 150812"/>
              <a:gd name="connsiteX16" fmla="*/ 1563082 w 1722437"/>
              <a:gd name="connsiteY16" fmla="*/ 51147 h 150812"/>
              <a:gd name="connsiteX17" fmla="*/ 1542207 w 1722437"/>
              <a:gd name="connsiteY17" fmla="*/ 70832 h 150812"/>
              <a:gd name="connsiteX18" fmla="*/ 1509107 w 1722437"/>
              <a:gd name="connsiteY18" fmla="*/ 70832 h 150812"/>
              <a:gd name="connsiteX19" fmla="*/ 1478786 w 1722437"/>
              <a:gd name="connsiteY19" fmla="*/ 146159 h 150812"/>
              <a:gd name="connsiteX20" fmla="*/ 1509107 w 1722437"/>
              <a:gd name="connsiteY20" fmla="*/ 146159 h 150812"/>
              <a:gd name="connsiteX21" fmla="*/ 1509107 w 1722437"/>
              <a:gd name="connsiteY21" fmla="*/ 92422 h 150812"/>
              <a:gd name="connsiteX22" fmla="*/ 1539349 w 1722437"/>
              <a:gd name="connsiteY22" fmla="*/ 92422 h 150812"/>
              <a:gd name="connsiteX23" fmla="*/ 1562288 w 1722437"/>
              <a:gd name="connsiteY23" fmla="*/ 113218 h 150812"/>
              <a:gd name="connsiteX24" fmla="*/ 1567130 w 1722437"/>
              <a:gd name="connsiteY24" fmla="*/ 146159 h 150812"/>
              <a:gd name="connsiteX25" fmla="*/ 1597372 w 1722437"/>
              <a:gd name="connsiteY25" fmla="*/ 146159 h 150812"/>
              <a:gd name="connsiteX26" fmla="*/ 1591578 w 1722437"/>
              <a:gd name="connsiteY26" fmla="*/ 113615 h 150812"/>
              <a:gd name="connsiteX27" fmla="*/ 1571575 w 1722437"/>
              <a:gd name="connsiteY27" fmla="*/ 81389 h 150812"/>
              <a:gd name="connsiteX28" fmla="*/ 1571575 w 1722437"/>
              <a:gd name="connsiteY28" fmla="*/ 81389 h 150812"/>
              <a:gd name="connsiteX29" fmla="*/ 1593324 w 1722437"/>
              <a:gd name="connsiteY29" fmla="*/ 46861 h 150812"/>
              <a:gd name="connsiteX30" fmla="*/ 1555780 w 1722437"/>
              <a:gd name="connsiteY30" fmla="*/ 8840 h 150812"/>
              <a:gd name="connsiteX31" fmla="*/ 1553081 w 1722437"/>
              <a:gd name="connsiteY31" fmla="*/ 8919 h 150812"/>
              <a:gd name="connsiteX32" fmla="*/ 1478786 w 1722437"/>
              <a:gd name="connsiteY32" fmla="*/ 8919 h 150812"/>
              <a:gd name="connsiteX33" fmla="*/ 1353850 w 1722437"/>
              <a:gd name="connsiteY33" fmla="*/ 146159 h 150812"/>
              <a:gd name="connsiteX34" fmla="*/ 1458387 w 1722437"/>
              <a:gd name="connsiteY34" fmla="*/ 146159 h 150812"/>
              <a:gd name="connsiteX35" fmla="*/ 1458387 w 1722437"/>
              <a:gd name="connsiteY35" fmla="*/ 120759 h 150812"/>
              <a:gd name="connsiteX36" fmla="*/ 1384171 w 1722437"/>
              <a:gd name="connsiteY36" fmla="*/ 120759 h 150812"/>
              <a:gd name="connsiteX37" fmla="*/ 1384171 w 1722437"/>
              <a:gd name="connsiteY37" fmla="*/ 87024 h 150812"/>
              <a:gd name="connsiteX38" fmla="*/ 1450846 w 1722437"/>
              <a:gd name="connsiteY38" fmla="*/ 87024 h 150812"/>
              <a:gd name="connsiteX39" fmla="*/ 1450846 w 1722437"/>
              <a:gd name="connsiteY39" fmla="*/ 63212 h 150812"/>
              <a:gd name="connsiteX40" fmla="*/ 1384171 w 1722437"/>
              <a:gd name="connsiteY40" fmla="*/ 63212 h 150812"/>
              <a:gd name="connsiteX41" fmla="*/ 1384171 w 1722437"/>
              <a:gd name="connsiteY41" fmla="*/ 33684 h 150812"/>
              <a:gd name="connsiteX42" fmla="*/ 1456799 w 1722437"/>
              <a:gd name="connsiteY42" fmla="*/ 33684 h 150812"/>
              <a:gd name="connsiteX43" fmla="*/ 1456799 w 1722437"/>
              <a:gd name="connsiteY43" fmla="*/ 8284 h 150812"/>
              <a:gd name="connsiteX44" fmla="*/ 1353612 w 1722437"/>
              <a:gd name="connsiteY44" fmla="*/ 8284 h 150812"/>
              <a:gd name="connsiteX45" fmla="*/ 1310114 w 1722437"/>
              <a:gd name="connsiteY45" fmla="*/ 146159 h 150812"/>
              <a:gd name="connsiteX46" fmla="*/ 1329244 w 1722437"/>
              <a:gd name="connsiteY46" fmla="*/ 146159 h 150812"/>
              <a:gd name="connsiteX47" fmla="*/ 1329244 w 1722437"/>
              <a:gd name="connsiteY47" fmla="*/ 71784 h 150812"/>
              <a:gd name="connsiteX48" fmla="*/ 1271379 w 1722437"/>
              <a:gd name="connsiteY48" fmla="*/ 71784 h 150812"/>
              <a:gd name="connsiteX49" fmla="*/ 1271379 w 1722437"/>
              <a:gd name="connsiteY49" fmla="*/ 94327 h 150812"/>
              <a:gd name="connsiteX50" fmla="*/ 1301859 w 1722437"/>
              <a:gd name="connsiteY50" fmla="*/ 94327 h 150812"/>
              <a:gd name="connsiteX51" fmla="*/ 1271998 w 1722437"/>
              <a:gd name="connsiteY51" fmla="*/ 124156 h 150812"/>
              <a:gd name="connsiteX52" fmla="*/ 1269077 w 1722437"/>
              <a:gd name="connsiteY52" fmla="*/ 124013 h 150812"/>
              <a:gd name="connsiteX53" fmla="*/ 1231612 w 1722437"/>
              <a:gd name="connsiteY53" fmla="*/ 77896 h 150812"/>
              <a:gd name="connsiteX54" fmla="*/ 1269077 w 1722437"/>
              <a:gd name="connsiteY54" fmla="*/ 30668 h 150812"/>
              <a:gd name="connsiteX55" fmla="*/ 1298208 w 1722437"/>
              <a:gd name="connsiteY55" fmla="*/ 53846 h 150812"/>
              <a:gd name="connsiteX56" fmla="*/ 1327100 w 1722437"/>
              <a:gd name="connsiteY56" fmla="*/ 53846 h 150812"/>
              <a:gd name="connsiteX57" fmla="*/ 1269077 w 1722437"/>
              <a:gd name="connsiteY57" fmla="*/ 5189 h 150812"/>
              <a:gd name="connsiteX58" fmla="*/ 1201370 w 1722437"/>
              <a:gd name="connsiteY58" fmla="*/ 77896 h 150812"/>
              <a:gd name="connsiteX59" fmla="*/ 1269077 w 1722437"/>
              <a:gd name="connsiteY59" fmla="*/ 149334 h 150812"/>
              <a:gd name="connsiteX60" fmla="*/ 1306860 w 1722437"/>
              <a:gd name="connsiteY60" fmla="*/ 130363 h 150812"/>
              <a:gd name="connsiteX61" fmla="*/ 1064607 w 1722437"/>
              <a:gd name="connsiteY61" fmla="*/ 146159 h 150812"/>
              <a:gd name="connsiteX62" fmla="*/ 1092944 w 1722437"/>
              <a:gd name="connsiteY62" fmla="*/ 146159 h 150812"/>
              <a:gd name="connsiteX63" fmla="*/ 1092944 w 1722437"/>
              <a:gd name="connsiteY63" fmla="*/ 54004 h 150812"/>
              <a:gd name="connsiteX64" fmla="*/ 1093341 w 1722437"/>
              <a:gd name="connsiteY64" fmla="*/ 54004 h 150812"/>
              <a:gd name="connsiteX65" fmla="*/ 1150650 w 1722437"/>
              <a:gd name="connsiteY65" fmla="*/ 146159 h 150812"/>
              <a:gd name="connsiteX66" fmla="*/ 1180892 w 1722437"/>
              <a:gd name="connsiteY66" fmla="*/ 146159 h 150812"/>
              <a:gd name="connsiteX67" fmla="*/ 1180892 w 1722437"/>
              <a:gd name="connsiteY67" fmla="*/ 8523 h 150812"/>
              <a:gd name="connsiteX68" fmla="*/ 1152555 w 1722437"/>
              <a:gd name="connsiteY68" fmla="*/ 8523 h 150812"/>
              <a:gd name="connsiteX69" fmla="*/ 1152555 w 1722437"/>
              <a:gd name="connsiteY69" fmla="*/ 100836 h 150812"/>
              <a:gd name="connsiteX70" fmla="*/ 1152158 w 1722437"/>
              <a:gd name="connsiteY70" fmla="*/ 100836 h 150812"/>
              <a:gd name="connsiteX71" fmla="*/ 1094690 w 1722437"/>
              <a:gd name="connsiteY71" fmla="*/ 8523 h 150812"/>
              <a:gd name="connsiteX72" fmla="*/ 1064607 w 1722437"/>
              <a:gd name="connsiteY72" fmla="*/ 8523 h 150812"/>
              <a:gd name="connsiteX73" fmla="*/ 985232 w 1722437"/>
              <a:gd name="connsiteY73" fmla="*/ 42416 h 150812"/>
              <a:gd name="connsiteX74" fmla="*/ 985232 w 1722437"/>
              <a:gd name="connsiteY74" fmla="*/ 42416 h 150812"/>
              <a:gd name="connsiteX75" fmla="*/ 1002615 w 1722437"/>
              <a:gd name="connsiteY75" fmla="*/ 92978 h 150812"/>
              <a:gd name="connsiteX76" fmla="*/ 967293 w 1722437"/>
              <a:gd name="connsiteY76" fmla="*/ 92978 h 150812"/>
              <a:gd name="connsiteX77" fmla="*/ 918002 w 1722437"/>
              <a:gd name="connsiteY77" fmla="*/ 146159 h 150812"/>
              <a:gd name="connsiteX78" fmla="*/ 948243 w 1722437"/>
              <a:gd name="connsiteY78" fmla="*/ 146159 h 150812"/>
              <a:gd name="connsiteX79" fmla="*/ 959356 w 1722437"/>
              <a:gd name="connsiteY79" fmla="*/ 115282 h 150812"/>
              <a:gd name="connsiteX80" fmla="*/ 1010870 w 1722437"/>
              <a:gd name="connsiteY80" fmla="*/ 115282 h 150812"/>
              <a:gd name="connsiteX81" fmla="*/ 1021268 w 1722437"/>
              <a:gd name="connsiteY81" fmla="*/ 145921 h 150812"/>
              <a:gd name="connsiteX82" fmla="*/ 1053018 w 1722437"/>
              <a:gd name="connsiteY82" fmla="*/ 145921 h 150812"/>
              <a:gd name="connsiteX83" fmla="*/ 1001504 w 1722437"/>
              <a:gd name="connsiteY83" fmla="*/ 8284 h 150812"/>
              <a:gd name="connsiteX84" fmla="*/ 970468 w 1722437"/>
              <a:gd name="connsiteY84" fmla="*/ 8284 h 150812"/>
              <a:gd name="connsiteX85" fmla="*/ 789731 w 1722437"/>
              <a:gd name="connsiteY85" fmla="*/ 146159 h 150812"/>
              <a:gd name="connsiteX86" fmla="*/ 820053 w 1722437"/>
              <a:gd name="connsiteY86" fmla="*/ 146159 h 150812"/>
              <a:gd name="connsiteX87" fmla="*/ 820053 w 1722437"/>
              <a:gd name="connsiteY87" fmla="*/ 86786 h 150812"/>
              <a:gd name="connsiteX88" fmla="*/ 875615 w 1722437"/>
              <a:gd name="connsiteY88" fmla="*/ 86786 h 150812"/>
              <a:gd name="connsiteX89" fmla="*/ 875615 w 1722437"/>
              <a:gd name="connsiteY89" fmla="*/ 146159 h 150812"/>
              <a:gd name="connsiteX90" fmla="*/ 905857 w 1722437"/>
              <a:gd name="connsiteY90" fmla="*/ 146159 h 150812"/>
              <a:gd name="connsiteX91" fmla="*/ 905857 w 1722437"/>
              <a:gd name="connsiteY91" fmla="*/ 8523 h 150812"/>
              <a:gd name="connsiteX92" fmla="*/ 875615 w 1722437"/>
              <a:gd name="connsiteY92" fmla="*/ 8523 h 150812"/>
              <a:gd name="connsiteX93" fmla="*/ 875615 w 1722437"/>
              <a:gd name="connsiteY93" fmla="*/ 61307 h 150812"/>
              <a:gd name="connsiteX94" fmla="*/ 820053 w 1722437"/>
              <a:gd name="connsiteY94" fmla="*/ 61307 h 150812"/>
              <a:gd name="connsiteX95" fmla="*/ 820053 w 1722437"/>
              <a:gd name="connsiteY95" fmla="*/ 8523 h 150812"/>
              <a:gd name="connsiteX96" fmla="*/ 789493 w 1722437"/>
              <a:gd name="connsiteY96" fmla="*/ 8523 h 150812"/>
              <a:gd name="connsiteX97" fmla="*/ 767983 w 1722437"/>
              <a:gd name="connsiteY97" fmla="*/ 54798 h 150812"/>
              <a:gd name="connsiteX98" fmla="*/ 708610 w 1722437"/>
              <a:gd name="connsiteY98" fmla="*/ 5189 h 150812"/>
              <a:gd name="connsiteX99" fmla="*/ 640903 w 1722437"/>
              <a:gd name="connsiteY99" fmla="*/ 77896 h 150812"/>
              <a:gd name="connsiteX100" fmla="*/ 708610 w 1722437"/>
              <a:gd name="connsiteY100" fmla="*/ 149334 h 150812"/>
              <a:gd name="connsiteX101" fmla="*/ 769094 w 1722437"/>
              <a:gd name="connsiteY101" fmla="*/ 92978 h 150812"/>
              <a:gd name="connsiteX102" fmla="*/ 739805 w 1722437"/>
              <a:gd name="connsiteY102" fmla="*/ 92978 h 150812"/>
              <a:gd name="connsiteX103" fmla="*/ 708610 w 1722437"/>
              <a:gd name="connsiteY103" fmla="*/ 123854 h 150812"/>
              <a:gd name="connsiteX104" fmla="*/ 671145 w 1722437"/>
              <a:gd name="connsiteY104" fmla="*/ 77738 h 150812"/>
              <a:gd name="connsiteX105" fmla="*/ 708610 w 1722437"/>
              <a:gd name="connsiteY105" fmla="*/ 30509 h 150812"/>
              <a:gd name="connsiteX106" fmla="*/ 738614 w 1722437"/>
              <a:gd name="connsiteY106" fmla="*/ 54322 h 150812"/>
              <a:gd name="connsiteX107" fmla="*/ 468342 w 1722437"/>
              <a:gd name="connsiteY107" fmla="*/ 146159 h 150812"/>
              <a:gd name="connsiteX108" fmla="*/ 572800 w 1722437"/>
              <a:gd name="connsiteY108" fmla="*/ 146159 h 150812"/>
              <a:gd name="connsiteX109" fmla="*/ 572800 w 1722437"/>
              <a:gd name="connsiteY109" fmla="*/ 120759 h 150812"/>
              <a:gd name="connsiteX110" fmla="*/ 498584 w 1722437"/>
              <a:gd name="connsiteY110" fmla="*/ 120759 h 150812"/>
              <a:gd name="connsiteX111" fmla="*/ 498584 w 1722437"/>
              <a:gd name="connsiteY111" fmla="*/ 87024 h 150812"/>
              <a:gd name="connsiteX112" fmla="*/ 565338 w 1722437"/>
              <a:gd name="connsiteY112" fmla="*/ 87024 h 150812"/>
              <a:gd name="connsiteX113" fmla="*/ 565338 w 1722437"/>
              <a:gd name="connsiteY113" fmla="*/ 63212 h 150812"/>
              <a:gd name="connsiteX114" fmla="*/ 498584 w 1722437"/>
              <a:gd name="connsiteY114" fmla="*/ 63212 h 150812"/>
              <a:gd name="connsiteX115" fmla="*/ 498584 w 1722437"/>
              <a:gd name="connsiteY115" fmla="*/ 33684 h 150812"/>
              <a:gd name="connsiteX116" fmla="*/ 571291 w 1722437"/>
              <a:gd name="connsiteY116" fmla="*/ 33684 h 150812"/>
              <a:gd name="connsiteX117" fmla="*/ 571291 w 1722437"/>
              <a:gd name="connsiteY117" fmla="*/ 8284 h 150812"/>
              <a:gd name="connsiteX118" fmla="*/ 468104 w 1722437"/>
              <a:gd name="connsiteY118" fmla="*/ 8284 h 150812"/>
              <a:gd name="connsiteX119" fmla="*/ 293717 w 1722437"/>
              <a:gd name="connsiteY119" fmla="*/ 146159 h 150812"/>
              <a:gd name="connsiteX120" fmla="*/ 322054 w 1722437"/>
              <a:gd name="connsiteY120" fmla="*/ 146159 h 150812"/>
              <a:gd name="connsiteX121" fmla="*/ 322054 w 1722437"/>
              <a:gd name="connsiteY121" fmla="*/ 49559 h 150812"/>
              <a:gd name="connsiteX122" fmla="*/ 322054 w 1722437"/>
              <a:gd name="connsiteY122" fmla="*/ 49559 h 150812"/>
              <a:gd name="connsiteX123" fmla="*/ 355788 w 1722437"/>
              <a:gd name="connsiteY123" fmla="*/ 146159 h 150812"/>
              <a:gd name="connsiteX124" fmla="*/ 379125 w 1722437"/>
              <a:gd name="connsiteY124" fmla="*/ 146159 h 150812"/>
              <a:gd name="connsiteX125" fmla="*/ 412938 w 1722437"/>
              <a:gd name="connsiteY125" fmla="*/ 48607 h 150812"/>
              <a:gd name="connsiteX126" fmla="*/ 412938 w 1722437"/>
              <a:gd name="connsiteY126" fmla="*/ 48607 h 150812"/>
              <a:gd name="connsiteX127" fmla="*/ 412938 w 1722437"/>
              <a:gd name="connsiteY127" fmla="*/ 146159 h 150812"/>
              <a:gd name="connsiteX128" fmla="*/ 441275 w 1722437"/>
              <a:gd name="connsiteY128" fmla="*/ 146159 h 150812"/>
              <a:gd name="connsiteX129" fmla="*/ 441275 w 1722437"/>
              <a:gd name="connsiteY129" fmla="*/ 8523 h 150812"/>
              <a:gd name="connsiteX130" fmla="*/ 398730 w 1722437"/>
              <a:gd name="connsiteY130" fmla="*/ 8523 h 150812"/>
              <a:gd name="connsiteX131" fmla="*/ 368806 w 1722437"/>
              <a:gd name="connsiteY131" fmla="*/ 103217 h 150812"/>
              <a:gd name="connsiteX132" fmla="*/ 368806 w 1722437"/>
              <a:gd name="connsiteY132" fmla="*/ 103217 h 150812"/>
              <a:gd name="connsiteX133" fmla="*/ 336580 w 1722437"/>
              <a:gd name="connsiteY133" fmla="*/ 8523 h 150812"/>
              <a:gd name="connsiteX134" fmla="*/ 293955 w 1722437"/>
              <a:gd name="connsiteY134" fmla="*/ 8523 h 150812"/>
              <a:gd name="connsiteX135" fmla="*/ 214342 w 1722437"/>
              <a:gd name="connsiteY135" fmla="*/ 42416 h 150812"/>
              <a:gd name="connsiteX136" fmla="*/ 214342 w 1722437"/>
              <a:gd name="connsiteY136" fmla="*/ 42416 h 150812"/>
              <a:gd name="connsiteX137" fmla="*/ 231725 w 1722437"/>
              <a:gd name="connsiteY137" fmla="*/ 92978 h 150812"/>
              <a:gd name="connsiteX138" fmla="*/ 196006 w 1722437"/>
              <a:gd name="connsiteY138" fmla="*/ 92978 h 150812"/>
              <a:gd name="connsiteX139" fmla="*/ 146556 w 1722437"/>
              <a:gd name="connsiteY139" fmla="*/ 146159 h 150812"/>
              <a:gd name="connsiteX140" fmla="*/ 177194 w 1722437"/>
              <a:gd name="connsiteY140" fmla="*/ 146159 h 150812"/>
              <a:gd name="connsiteX141" fmla="*/ 188069 w 1722437"/>
              <a:gd name="connsiteY141" fmla="*/ 115282 h 150812"/>
              <a:gd name="connsiteX142" fmla="*/ 239583 w 1722437"/>
              <a:gd name="connsiteY142" fmla="*/ 115282 h 150812"/>
              <a:gd name="connsiteX143" fmla="*/ 249743 w 1722437"/>
              <a:gd name="connsiteY143" fmla="*/ 146159 h 150812"/>
              <a:gd name="connsiteX144" fmla="*/ 281493 w 1722437"/>
              <a:gd name="connsiteY144" fmla="*/ 146159 h 150812"/>
              <a:gd name="connsiteX145" fmla="*/ 229899 w 1722437"/>
              <a:gd name="connsiteY145" fmla="*/ 8523 h 150812"/>
              <a:gd name="connsiteX146" fmla="*/ 198864 w 1722437"/>
              <a:gd name="connsiteY146" fmla="*/ 8523 h 150812"/>
              <a:gd name="connsiteX147" fmla="*/ 113615 w 1722437"/>
              <a:gd name="connsiteY147" fmla="*/ 146159 h 150812"/>
              <a:gd name="connsiteX148" fmla="*/ 132903 w 1722437"/>
              <a:gd name="connsiteY148" fmla="*/ 146159 h 150812"/>
              <a:gd name="connsiteX149" fmla="*/ 132903 w 1722437"/>
              <a:gd name="connsiteY149" fmla="*/ 71784 h 150812"/>
              <a:gd name="connsiteX150" fmla="*/ 75118 w 1722437"/>
              <a:gd name="connsiteY150" fmla="*/ 71784 h 150812"/>
              <a:gd name="connsiteX151" fmla="*/ 75118 w 1722437"/>
              <a:gd name="connsiteY151" fmla="*/ 94327 h 150812"/>
              <a:gd name="connsiteX152" fmla="*/ 105598 w 1722437"/>
              <a:gd name="connsiteY152" fmla="*/ 94327 h 150812"/>
              <a:gd name="connsiteX153" fmla="*/ 75739 w 1722437"/>
              <a:gd name="connsiteY153" fmla="*/ 124156 h 150812"/>
              <a:gd name="connsiteX154" fmla="*/ 72816 w 1722437"/>
              <a:gd name="connsiteY154" fmla="*/ 124013 h 150812"/>
              <a:gd name="connsiteX155" fmla="*/ 35431 w 1722437"/>
              <a:gd name="connsiteY155" fmla="*/ 77896 h 150812"/>
              <a:gd name="connsiteX156" fmla="*/ 72816 w 1722437"/>
              <a:gd name="connsiteY156" fmla="*/ 30668 h 150812"/>
              <a:gd name="connsiteX157" fmla="*/ 101947 w 1722437"/>
              <a:gd name="connsiteY157" fmla="*/ 53846 h 150812"/>
              <a:gd name="connsiteX158" fmla="*/ 130681 w 1722437"/>
              <a:gd name="connsiteY158" fmla="*/ 53846 h 150812"/>
              <a:gd name="connsiteX159" fmla="*/ 72658 w 1722437"/>
              <a:gd name="connsiteY159" fmla="*/ 5189 h 150812"/>
              <a:gd name="connsiteX160" fmla="*/ 4951 w 1722437"/>
              <a:gd name="connsiteY160" fmla="*/ 77896 h 150812"/>
              <a:gd name="connsiteX161" fmla="*/ 72658 w 1722437"/>
              <a:gd name="connsiteY161" fmla="*/ 149334 h 150812"/>
              <a:gd name="connsiteX162" fmla="*/ 110440 w 1722437"/>
              <a:gd name="connsiteY162" fmla="*/ 130363 h 150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Lst>
            <a:rect l="l" t="t" r="r" b="b"/>
            <a:pathLst>
              <a:path w="1722437" h="150812">
                <a:moveTo>
                  <a:pt x="1609358" y="100518"/>
                </a:moveTo>
                <a:cubicBezTo>
                  <a:pt x="1608961" y="134411"/>
                  <a:pt x="1637457" y="149493"/>
                  <a:pt x="1667937" y="149493"/>
                </a:cubicBezTo>
                <a:cubicBezTo>
                  <a:pt x="1705402" y="149493"/>
                  <a:pt x="1725246" y="130522"/>
                  <a:pt x="1725246" y="105281"/>
                </a:cubicBezTo>
                <a:cubicBezTo>
                  <a:pt x="1725246" y="74086"/>
                  <a:pt x="1694369" y="67736"/>
                  <a:pt x="1684367" y="65196"/>
                </a:cubicBezTo>
                <a:cubicBezTo>
                  <a:pt x="1649839" y="56306"/>
                  <a:pt x="1643251" y="54957"/>
                  <a:pt x="1643251" y="44400"/>
                </a:cubicBezTo>
                <a:cubicBezTo>
                  <a:pt x="1643251" y="33843"/>
                  <a:pt x="1654443" y="28525"/>
                  <a:pt x="1664127" y="28525"/>
                </a:cubicBezTo>
                <a:cubicBezTo>
                  <a:pt x="1678573" y="28525"/>
                  <a:pt x="1690320" y="32732"/>
                  <a:pt x="1691273" y="49321"/>
                </a:cubicBezTo>
                <a:lnTo>
                  <a:pt x="1720562" y="49321"/>
                </a:lnTo>
                <a:cubicBezTo>
                  <a:pt x="1720562" y="17571"/>
                  <a:pt x="1694210" y="4951"/>
                  <a:pt x="1665476" y="4951"/>
                </a:cubicBezTo>
                <a:cubicBezTo>
                  <a:pt x="1640552" y="4951"/>
                  <a:pt x="1613962" y="18524"/>
                  <a:pt x="1613962" y="46623"/>
                </a:cubicBezTo>
                <a:cubicBezTo>
                  <a:pt x="1613962" y="72499"/>
                  <a:pt x="1634599" y="80357"/>
                  <a:pt x="1654999" y="85754"/>
                </a:cubicBezTo>
                <a:cubicBezTo>
                  <a:pt x="1675398" y="91152"/>
                  <a:pt x="1695956" y="93692"/>
                  <a:pt x="1695956" y="108535"/>
                </a:cubicBezTo>
                <a:cubicBezTo>
                  <a:pt x="1695956" y="123378"/>
                  <a:pt x="1679684" y="125680"/>
                  <a:pt x="1669127" y="125680"/>
                </a:cubicBezTo>
                <a:cubicBezTo>
                  <a:pt x="1653252" y="125680"/>
                  <a:pt x="1638647" y="118536"/>
                  <a:pt x="1638647" y="100280"/>
                </a:cubicBezTo>
                <a:close/>
                <a:moveTo>
                  <a:pt x="1509107" y="32017"/>
                </a:moveTo>
                <a:lnTo>
                  <a:pt x="1542207" y="32017"/>
                </a:lnTo>
                <a:cubicBezTo>
                  <a:pt x="1555780" y="32017"/>
                  <a:pt x="1563082" y="37812"/>
                  <a:pt x="1563082" y="51147"/>
                </a:cubicBezTo>
                <a:cubicBezTo>
                  <a:pt x="1563082" y="64482"/>
                  <a:pt x="1555780" y="70832"/>
                  <a:pt x="1542207" y="70832"/>
                </a:cubicBezTo>
                <a:lnTo>
                  <a:pt x="1509107" y="70832"/>
                </a:lnTo>
                <a:close/>
                <a:moveTo>
                  <a:pt x="1478786" y="146159"/>
                </a:moveTo>
                <a:lnTo>
                  <a:pt x="1509107" y="146159"/>
                </a:lnTo>
                <a:lnTo>
                  <a:pt x="1509107" y="92422"/>
                </a:lnTo>
                <a:lnTo>
                  <a:pt x="1539349" y="92422"/>
                </a:lnTo>
                <a:cubicBezTo>
                  <a:pt x="1554589" y="92422"/>
                  <a:pt x="1560145" y="98772"/>
                  <a:pt x="1562288" y="113218"/>
                </a:cubicBezTo>
                <a:cubicBezTo>
                  <a:pt x="1562685" y="124347"/>
                  <a:pt x="1564305" y="135388"/>
                  <a:pt x="1567130" y="146159"/>
                </a:cubicBezTo>
                <a:lnTo>
                  <a:pt x="1597372" y="146159"/>
                </a:lnTo>
                <a:cubicBezTo>
                  <a:pt x="1591975" y="138221"/>
                  <a:pt x="1592213" y="122346"/>
                  <a:pt x="1591578" y="113615"/>
                </a:cubicBezTo>
                <a:cubicBezTo>
                  <a:pt x="1590625" y="99724"/>
                  <a:pt x="1586419" y="85278"/>
                  <a:pt x="1571575" y="81389"/>
                </a:cubicBezTo>
                <a:lnTo>
                  <a:pt x="1571575" y="81389"/>
                </a:lnTo>
                <a:cubicBezTo>
                  <a:pt x="1585736" y="76047"/>
                  <a:pt x="1594618" y="61942"/>
                  <a:pt x="1593324" y="46861"/>
                </a:cubicBezTo>
                <a:cubicBezTo>
                  <a:pt x="1593459" y="25993"/>
                  <a:pt x="1576648" y="8975"/>
                  <a:pt x="1555780" y="8840"/>
                </a:cubicBezTo>
                <a:cubicBezTo>
                  <a:pt x="1554883" y="8832"/>
                  <a:pt x="1553978" y="8864"/>
                  <a:pt x="1553081" y="8919"/>
                </a:cubicBezTo>
                <a:lnTo>
                  <a:pt x="1478786" y="8919"/>
                </a:lnTo>
                <a:close/>
                <a:moveTo>
                  <a:pt x="1353850" y="146159"/>
                </a:moveTo>
                <a:lnTo>
                  <a:pt x="1458387" y="146159"/>
                </a:lnTo>
                <a:lnTo>
                  <a:pt x="1458387" y="120759"/>
                </a:lnTo>
                <a:lnTo>
                  <a:pt x="1384171" y="120759"/>
                </a:lnTo>
                <a:lnTo>
                  <a:pt x="1384171" y="87024"/>
                </a:lnTo>
                <a:lnTo>
                  <a:pt x="1450846" y="87024"/>
                </a:lnTo>
                <a:lnTo>
                  <a:pt x="1450846" y="63212"/>
                </a:lnTo>
                <a:lnTo>
                  <a:pt x="1384171" y="63212"/>
                </a:lnTo>
                <a:lnTo>
                  <a:pt x="1384171" y="33684"/>
                </a:lnTo>
                <a:lnTo>
                  <a:pt x="1456799" y="33684"/>
                </a:lnTo>
                <a:lnTo>
                  <a:pt x="1456799" y="8284"/>
                </a:lnTo>
                <a:lnTo>
                  <a:pt x="1353612" y="8284"/>
                </a:lnTo>
                <a:close/>
                <a:moveTo>
                  <a:pt x="1310114" y="146159"/>
                </a:moveTo>
                <a:lnTo>
                  <a:pt x="1329244" y="146159"/>
                </a:lnTo>
                <a:lnTo>
                  <a:pt x="1329244" y="71784"/>
                </a:lnTo>
                <a:lnTo>
                  <a:pt x="1271379" y="71784"/>
                </a:lnTo>
                <a:lnTo>
                  <a:pt x="1271379" y="94327"/>
                </a:lnTo>
                <a:lnTo>
                  <a:pt x="1301859" y="94327"/>
                </a:lnTo>
                <a:cubicBezTo>
                  <a:pt x="1301851" y="110813"/>
                  <a:pt x="1288485" y="124164"/>
                  <a:pt x="1271998" y="124156"/>
                </a:cubicBezTo>
                <a:cubicBezTo>
                  <a:pt x="1271022" y="124156"/>
                  <a:pt x="1270046" y="124108"/>
                  <a:pt x="1269077" y="124013"/>
                </a:cubicBezTo>
                <a:cubicBezTo>
                  <a:pt x="1241852" y="124013"/>
                  <a:pt x="1231612" y="100836"/>
                  <a:pt x="1231612" y="77896"/>
                </a:cubicBezTo>
                <a:cubicBezTo>
                  <a:pt x="1231612" y="54957"/>
                  <a:pt x="1241852" y="30668"/>
                  <a:pt x="1269077" y="30668"/>
                </a:cubicBezTo>
                <a:cubicBezTo>
                  <a:pt x="1283214" y="30041"/>
                  <a:pt x="1295644" y="39931"/>
                  <a:pt x="1298208" y="53846"/>
                </a:cubicBezTo>
                <a:lnTo>
                  <a:pt x="1327100" y="53846"/>
                </a:lnTo>
                <a:cubicBezTo>
                  <a:pt x="1323846" y="22572"/>
                  <a:pt x="1297176" y="5189"/>
                  <a:pt x="1269077" y="5189"/>
                </a:cubicBezTo>
                <a:cubicBezTo>
                  <a:pt x="1226453" y="5189"/>
                  <a:pt x="1201370" y="36939"/>
                  <a:pt x="1201370" y="77896"/>
                </a:cubicBezTo>
                <a:cubicBezTo>
                  <a:pt x="1201370" y="118854"/>
                  <a:pt x="1226453" y="149334"/>
                  <a:pt x="1269077" y="149334"/>
                </a:cubicBezTo>
                <a:cubicBezTo>
                  <a:pt x="1283976" y="149405"/>
                  <a:pt x="1298017" y="142357"/>
                  <a:pt x="1306860" y="130363"/>
                </a:cubicBezTo>
                <a:close/>
                <a:moveTo>
                  <a:pt x="1064607" y="146159"/>
                </a:moveTo>
                <a:lnTo>
                  <a:pt x="1092944" y="146159"/>
                </a:lnTo>
                <a:lnTo>
                  <a:pt x="1092944" y="54004"/>
                </a:lnTo>
                <a:lnTo>
                  <a:pt x="1093341" y="54004"/>
                </a:lnTo>
                <a:lnTo>
                  <a:pt x="1150650" y="146159"/>
                </a:lnTo>
                <a:lnTo>
                  <a:pt x="1180892" y="146159"/>
                </a:lnTo>
                <a:lnTo>
                  <a:pt x="1180892" y="8523"/>
                </a:lnTo>
                <a:lnTo>
                  <a:pt x="1152555" y="8523"/>
                </a:lnTo>
                <a:lnTo>
                  <a:pt x="1152555" y="100836"/>
                </a:lnTo>
                <a:lnTo>
                  <a:pt x="1152158" y="100836"/>
                </a:lnTo>
                <a:lnTo>
                  <a:pt x="1094690" y="8523"/>
                </a:lnTo>
                <a:lnTo>
                  <a:pt x="1064607" y="8523"/>
                </a:lnTo>
                <a:close/>
                <a:moveTo>
                  <a:pt x="985232" y="42416"/>
                </a:moveTo>
                <a:lnTo>
                  <a:pt x="985232" y="42416"/>
                </a:lnTo>
                <a:lnTo>
                  <a:pt x="1002615" y="92978"/>
                </a:lnTo>
                <a:lnTo>
                  <a:pt x="967293" y="92978"/>
                </a:lnTo>
                <a:close/>
                <a:moveTo>
                  <a:pt x="918002" y="146159"/>
                </a:moveTo>
                <a:lnTo>
                  <a:pt x="948243" y="146159"/>
                </a:lnTo>
                <a:lnTo>
                  <a:pt x="959356" y="115282"/>
                </a:lnTo>
                <a:lnTo>
                  <a:pt x="1010870" y="115282"/>
                </a:lnTo>
                <a:lnTo>
                  <a:pt x="1021268" y="145921"/>
                </a:lnTo>
                <a:lnTo>
                  <a:pt x="1053018" y="145921"/>
                </a:lnTo>
                <a:lnTo>
                  <a:pt x="1001504" y="8284"/>
                </a:lnTo>
                <a:lnTo>
                  <a:pt x="970468" y="8284"/>
                </a:lnTo>
                <a:close/>
                <a:moveTo>
                  <a:pt x="789731" y="146159"/>
                </a:moveTo>
                <a:lnTo>
                  <a:pt x="820053" y="146159"/>
                </a:lnTo>
                <a:lnTo>
                  <a:pt x="820053" y="86786"/>
                </a:lnTo>
                <a:lnTo>
                  <a:pt x="875615" y="86786"/>
                </a:lnTo>
                <a:lnTo>
                  <a:pt x="875615" y="146159"/>
                </a:lnTo>
                <a:lnTo>
                  <a:pt x="905857" y="146159"/>
                </a:lnTo>
                <a:lnTo>
                  <a:pt x="905857" y="8523"/>
                </a:lnTo>
                <a:lnTo>
                  <a:pt x="875615" y="8523"/>
                </a:lnTo>
                <a:lnTo>
                  <a:pt x="875615" y="61307"/>
                </a:lnTo>
                <a:lnTo>
                  <a:pt x="820053" y="61307"/>
                </a:lnTo>
                <a:lnTo>
                  <a:pt x="820053" y="8523"/>
                </a:lnTo>
                <a:lnTo>
                  <a:pt x="789493" y="8523"/>
                </a:lnTo>
                <a:close/>
                <a:moveTo>
                  <a:pt x="767983" y="54798"/>
                </a:moveTo>
                <a:cubicBezTo>
                  <a:pt x="764332" y="23048"/>
                  <a:pt x="738852" y="5189"/>
                  <a:pt x="708610" y="5189"/>
                </a:cubicBezTo>
                <a:cubicBezTo>
                  <a:pt x="665986" y="5189"/>
                  <a:pt x="640903" y="36939"/>
                  <a:pt x="640903" y="77896"/>
                </a:cubicBezTo>
                <a:cubicBezTo>
                  <a:pt x="640903" y="118854"/>
                  <a:pt x="665986" y="149334"/>
                  <a:pt x="708610" y="149334"/>
                </a:cubicBezTo>
                <a:cubicBezTo>
                  <a:pt x="742345" y="149334"/>
                  <a:pt x="765998" y="127347"/>
                  <a:pt x="769094" y="92978"/>
                </a:cubicBezTo>
                <a:lnTo>
                  <a:pt x="739805" y="92978"/>
                </a:lnTo>
                <a:cubicBezTo>
                  <a:pt x="737503" y="111154"/>
                  <a:pt x="727105" y="123854"/>
                  <a:pt x="708610" y="123854"/>
                </a:cubicBezTo>
                <a:cubicBezTo>
                  <a:pt x="681385" y="123854"/>
                  <a:pt x="671145" y="100677"/>
                  <a:pt x="671145" y="77738"/>
                </a:cubicBezTo>
                <a:cubicBezTo>
                  <a:pt x="671145" y="54798"/>
                  <a:pt x="681385" y="30509"/>
                  <a:pt x="708610" y="30509"/>
                </a:cubicBezTo>
                <a:cubicBezTo>
                  <a:pt x="723080" y="30073"/>
                  <a:pt x="735756" y="40130"/>
                  <a:pt x="738614" y="54322"/>
                </a:cubicBezTo>
                <a:close/>
                <a:moveTo>
                  <a:pt x="468342" y="146159"/>
                </a:moveTo>
                <a:lnTo>
                  <a:pt x="572800" y="146159"/>
                </a:lnTo>
                <a:lnTo>
                  <a:pt x="572800" y="120759"/>
                </a:lnTo>
                <a:lnTo>
                  <a:pt x="498584" y="120759"/>
                </a:lnTo>
                <a:lnTo>
                  <a:pt x="498584" y="87024"/>
                </a:lnTo>
                <a:lnTo>
                  <a:pt x="565338" y="87024"/>
                </a:lnTo>
                <a:lnTo>
                  <a:pt x="565338" y="63212"/>
                </a:lnTo>
                <a:lnTo>
                  <a:pt x="498584" y="63212"/>
                </a:lnTo>
                <a:lnTo>
                  <a:pt x="498584" y="33684"/>
                </a:lnTo>
                <a:lnTo>
                  <a:pt x="571291" y="33684"/>
                </a:lnTo>
                <a:lnTo>
                  <a:pt x="571291" y="8284"/>
                </a:lnTo>
                <a:lnTo>
                  <a:pt x="468104" y="8284"/>
                </a:lnTo>
                <a:close/>
                <a:moveTo>
                  <a:pt x="293717" y="146159"/>
                </a:moveTo>
                <a:lnTo>
                  <a:pt x="322054" y="146159"/>
                </a:lnTo>
                <a:lnTo>
                  <a:pt x="322054" y="49559"/>
                </a:lnTo>
                <a:lnTo>
                  <a:pt x="322054" y="49559"/>
                </a:lnTo>
                <a:lnTo>
                  <a:pt x="355788" y="146159"/>
                </a:lnTo>
                <a:lnTo>
                  <a:pt x="379125" y="146159"/>
                </a:lnTo>
                <a:lnTo>
                  <a:pt x="412938" y="48607"/>
                </a:lnTo>
                <a:lnTo>
                  <a:pt x="412938" y="48607"/>
                </a:lnTo>
                <a:lnTo>
                  <a:pt x="412938" y="146159"/>
                </a:lnTo>
                <a:lnTo>
                  <a:pt x="441275" y="146159"/>
                </a:lnTo>
                <a:lnTo>
                  <a:pt x="441275" y="8523"/>
                </a:lnTo>
                <a:lnTo>
                  <a:pt x="398730" y="8523"/>
                </a:lnTo>
                <a:lnTo>
                  <a:pt x="368806" y="103217"/>
                </a:lnTo>
                <a:lnTo>
                  <a:pt x="368806" y="103217"/>
                </a:lnTo>
                <a:lnTo>
                  <a:pt x="336580" y="8523"/>
                </a:lnTo>
                <a:lnTo>
                  <a:pt x="293955" y="8523"/>
                </a:lnTo>
                <a:close/>
                <a:moveTo>
                  <a:pt x="214342" y="42416"/>
                </a:moveTo>
                <a:lnTo>
                  <a:pt x="214342" y="42416"/>
                </a:lnTo>
                <a:lnTo>
                  <a:pt x="231725" y="92978"/>
                </a:lnTo>
                <a:lnTo>
                  <a:pt x="196006" y="92978"/>
                </a:lnTo>
                <a:close/>
                <a:moveTo>
                  <a:pt x="146556" y="146159"/>
                </a:moveTo>
                <a:lnTo>
                  <a:pt x="177194" y="146159"/>
                </a:lnTo>
                <a:lnTo>
                  <a:pt x="188069" y="115282"/>
                </a:lnTo>
                <a:lnTo>
                  <a:pt x="239583" y="115282"/>
                </a:lnTo>
                <a:lnTo>
                  <a:pt x="249743" y="146159"/>
                </a:lnTo>
                <a:lnTo>
                  <a:pt x="281493" y="146159"/>
                </a:lnTo>
                <a:lnTo>
                  <a:pt x="229899" y="8523"/>
                </a:lnTo>
                <a:lnTo>
                  <a:pt x="198864" y="8523"/>
                </a:lnTo>
                <a:close/>
                <a:moveTo>
                  <a:pt x="113615" y="146159"/>
                </a:moveTo>
                <a:lnTo>
                  <a:pt x="132903" y="146159"/>
                </a:lnTo>
                <a:lnTo>
                  <a:pt x="132903" y="71784"/>
                </a:lnTo>
                <a:lnTo>
                  <a:pt x="75118" y="71784"/>
                </a:lnTo>
                <a:lnTo>
                  <a:pt x="75118" y="94327"/>
                </a:lnTo>
                <a:lnTo>
                  <a:pt x="105598" y="94327"/>
                </a:lnTo>
                <a:cubicBezTo>
                  <a:pt x="105590" y="110813"/>
                  <a:pt x="92222" y="124164"/>
                  <a:pt x="75739" y="124156"/>
                </a:cubicBezTo>
                <a:cubicBezTo>
                  <a:pt x="74763" y="124156"/>
                  <a:pt x="73788" y="124108"/>
                  <a:pt x="72816" y="124013"/>
                </a:cubicBezTo>
                <a:cubicBezTo>
                  <a:pt x="45591" y="124013"/>
                  <a:pt x="35431" y="100836"/>
                  <a:pt x="35431" y="77896"/>
                </a:cubicBezTo>
                <a:cubicBezTo>
                  <a:pt x="35431" y="54957"/>
                  <a:pt x="45591" y="30668"/>
                  <a:pt x="72816" y="30668"/>
                </a:cubicBezTo>
                <a:cubicBezTo>
                  <a:pt x="86963" y="30001"/>
                  <a:pt x="99417" y="39915"/>
                  <a:pt x="101947" y="53846"/>
                </a:cubicBezTo>
                <a:lnTo>
                  <a:pt x="130681" y="53846"/>
                </a:lnTo>
                <a:cubicBezTo>
                  <a:pt x="127426" y="22572"/>
                  <a:pt x="100836" y="5189"/>
                  <a:pt x="72658" y="5189"/>
                </a:cubicBezTo>
                <a:cubicBezTo>
                  <a:pt x="30033" y="5189"/>
                  <a:pt x="4951" y="36939"/>
                  <a:pt x="4951" y="77896"/>
                </a:cubicBezTo>
                <a:cubicBezTo>
                  <a:pt x="4951" y="118854"/>
                  <a:pt x="30033" y="149334"/>
                  <a:pt x="72658" y="149334"/>
                </a:cubicBezTo>
                <a:cubicBezTo>
                  <a:pt x="87564" y="149429"/>
                  <a:pt x="101614" y="142373"/>
                  <a:pt x="110440" y="130363"/>
                </a:cubicBezTo>
                <a:close/>
              </a:path>
            </a:pathLst>
          </a:custGeom>
          <a:solidFill>
            <a:schemeClr val="bg1"/>
          </a:solidFill>
          <a:ln w="7921" cap="flat">
            <a:noFill/>
            <a:prstDash val="solid"/>
            <a:miter/>
          </a:ln>
        </p:spPr>
        <p:txBody>
          <a:bodyPr rtlCol="0" anchor="ctr"/>
          <a:lstStyle/>
          <a:p>
            <a:endParaRPr lang="en-US" noProof="0" dirty="0"/>
          </a:p>
        </p:txBody>
      </p:sp>
      <p:pic>
        <p:nvPicPr>
          <p:cNvPr id="54" name="IpsosLogo">
            <a:extLst>
              <a:ext uri="{FF2B5EF4-FFF2-40B4-BE49-F238E27FC236}">
                <a16:creationId xmlns:a16="http://schemas.microsoft.com/office/drawing/2014/main" id="{467B23F8-2D0F-4AF1-8CD0-EA8EAC8708E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730260" y="5358931"/>
            <a:ext cx="863743" cy="791160"/>
          </a:xfrm>
          <a:prstGeom prst="rect">
            <a:avLst/>
          </a:prstGeom>
        </p:spPr>
      </p:pic>
      <p:sp>
        <p:nvSpPr>
          <p:cNvPr id="47" name="Ipsos Copyright">
            <a:extLst>
              <a:ext uri="{FF2B5EF4-FFF2-40B4-BE49-F238E27FC236}">
                <a16:creationId xmlns:a16="http://schemas.microsoft.com/office/drawing/2014/main" id="{78B5927F-2B8B-43EA-BC02-9A706AF888A4}"/>
              </a:ext>
            </a:extLst>
          </p:cNvPr>
          <p:cNvSpPr txBox="1"/>
          <p:nvPr userDrawn="1"/>
        </p:nvSpPr>
        <p:spPr>
          <a:xfrm>
            <a:off x="7000150" y="6368649"/>
            <a:ext cx="4593853" cy="276999"/>
          </a:xfrm>
          <a:prstGeom prst="rect">
            <a:avLst/>
          </a:prstGeom>
        </p:spPr>
        <p:txBody>
          <a:bodyPr vert="horz" wrap="square" lIns="0" tIns="0" rIns="0" bIns="0" rtlCol="0">
            <a:spAutoFit/>
          </a:bodyPr>
          <a:lstStyle/>
          <a:p>
            <a:pPr algn="r"/>
            <a:r>
              <a:rPr lang="en-US" sz="900" dirty="0">
                <a:solidFill>
                  <a:schemeClr val="bg1"/>
                </a:solidFill>
              </a:rPr>
              <a:t>© 2022 Ipsos. All rights reserved. Contains Ipsos' Confidential and Proprietary information and may not be disclosed or reproduced without the prior written consent of Ipsos.</a:t>
            </a:r>
          </a:p>
        </p:txBody>
      </p:sp>
      <p:sp>
        <p:nvSpPr>
          <p:cNvPr id="51" name="Thank">
            <a:extLst>
              <a:ext uri="{FF2B5EF4-FFF2-40B4-BE49-F238E27FC236}">
                <a16:creationId xmlns:a16="http://schemas.microsoft.com/office/drawing/2014/main" id="{FC815069-EF86-4562-8A14-D32195775E50}"/>
              </a:ext>
            </a:extLst>
          </p:cNvPr>
          <p:cNvSpPr txBox="1"/>
          <p:nvPr userDrawn="1"/>
        </p:nvSpPr>
        <p:spPr>
          <a:xfrm>
            <a:off x="631150" y="534745"/>
            <a:ext cx="3231654" cy="1107996"/>
          </a:xfrm>
          <a:prstGeom prst="rect">
            <a:avLst/>
          </a:prstGeom>
          <a:noFill/>
        </p:spPr>
        <p:txBody>
          <a:bodyPr wrap="none" lIns="0" tIns="0" rIns="0" bIns="0" rtlCol="0">
            <a:spAutoFit/>
          </a:bodyPr>
          <a:lstStyle/>
          <a:p>
            <a:r>
              <a:rPr lang="en-US" sz="7200" b="1" dirty="0">
                <a:solidFill>
                  <a:schemeClr val="bg1"/>
                </a:solidFill>
                <a:latin typeface="+mn-lt"/>
              </a:rPr>
              <a:t>THANK</a:t>
            </a:r>
          </a:p>
        </p:txBody>
      </p:sp>
      <p:sp>
        <p:nvSpPr>
          <p:cNvPr id="52" name="You">
            <a:extLst>
              <a:ext uri="{FF2B5EF4-FFF2-40B4-BE49-F238E27FC236}">
                <a16:creationId xmlns:a16="http://schemas.microsoft.com/office/drawing/2014/main" id="{79A7CBD7-0426-41BC-B6D6-47AE9AC69E87}"/>
              </a:ext>
            </a:extLst>
          </p:cNvPr>
          <p:cNvSpPr txBox="1"/>
          <p:nvPr userDrawn="1"/>
        </p:nvSpPr>
        <p:spPr>
          <a:xfrm>
            <a:off x="631150" y="1605008"/>
            <a:ext cx="3232800" cy="1090066"/>
          </a:xfrm>
          <a:prstGeom prst="rect">
            <a:avLst/>
          </a:prstGeom>
          <a:solidFill>
            <a:schemeClr val="tx2"/>
          </a:solidFill>
        </p:spPr>
        <p:txBody>
          <a:bodyPr wrap="square" lIns="0" tIns="0" rIns="0" bIns="0" rtlCol="0" anchor="ctr">
            <a:noAutofit/>
          </a:bodyPr>
          <a:lstStyle/>
          <a:p>
            <a:pPr algn="ctr"/>
            <a:r>
              <a:rPr lang="en-US" sz="7200" b="1" dirty="0">
                <a:solidFill>
                  <a:schemeClr val="bg1"/>
                </a:solidFill>
                <a:latin typeface="+mn-lt"/>
              </a:rPr>
              <a:t>YOU!</a:t>
            </a:r>
          </a:p>
        </p:txBody>
      </p:sp>
      <p:grpSp>
        <p:nvGrpSpPr>
          <p:cNvPr id="171" name="Icons02">
            <a:extLst>
              <a:ext uri="{FF2B5EF4-FFF2-40B4-BE49-F238E27FC236}">
                <a16:creationId xmlns:a16="http://schemas.microsoft.com/office/drawing/2014/main" id="{3E9DA0FE-B996-4592-A145-6B29589E46DF}"/>
              </a:ext>
            </a:extLst>
          </p:cNvPr>
          <p:cNvGrpSpPr/>
          <p:nvPr userDrawn="1"/>
        </p:nvGrpSpPr>
        <p:grpSpPr>
          <a:xfrm>
            <a:off x="5267422" y="4043586"/>
            <a:ext cx="464690" cy="562031"/>
            <a:chOff x="631150" y="4043586"/>
            <a:chExt cx="464690" cy="562031"/>
          </a:xfrm>
        </p:grpSpPr>
        <p:cxnSp>
          <p:nvCxnSpPr>
            <p:cNvPr id="172" name="Hline">
              <a:extLst>
                <a:ext uri="{FF2B5EF4-FFF2-40B4-BE49-F238E27FC236}">
                  <a16:creationId xmlns:a16="http://schemas.microsoft.com/office/drawing/2014/main" id="{E0820381-BA9F-4292-B89B-326958559A6A}"/>
                </a:ext>
              </a:extLst>
            </p:cNvPr>
            <p:cNvCxnSpPr>
              <a:cxnSpLocks/>
            </p:cNvCxnSpPr>
            <p:nvPr/>
          </p:nvCxnSpPr>
          <p:spPr>
            <a:xfrm>
              <a:off x="631150" y="4043586"/>
              <a:ext cx="46469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73" name="IconPhone">
              <a:extLst>
                <a:ext uri="{FF2B5EF4-FFF2-40B4-BE49-F238E27FC236}">
                  <a16:creationId xmlns:a16="http://schemas.microsoft.com/office/drawing/2014/main" id="{09A41851-6783-4747-90A0-401C39D757A9}"/>
                </a:ext>
              </a:extLst>
            </p:cNvPr>
            <p:cNvGrpSpPr>
              <a:grpSpLocks noChangeAspect="1"/>
            </p:cNvGrpSpPr>
            <p:nvPr/>
          </p:nvGrpSpPr>
          <p:grpSpPr>
            <a:xfrm>
              <a:off x="631150" y="4425617"/>
              <a:ext cx="180000" cy="180000"/>
              <a:chOff x="2703390" y="3158472"/>
              <a:chExt cx="960114" cy="960114"/>
            </a:xfrm>
          </p:grpSpPr>
          <p:sp>
            <p:nvSpPr>
              <p:cNvPr id="181" name="Ellipse 125">
                <a:extLst>
                  <a:ext uri="{FF2B5EF4-FFF2-40B4-BE49-F238E27FC236}">
                    <a16:creationId xmlns:a16="http://schemas.microsoft.com/office/drawing/2014/main" id="{AFF510ED-E0BF-4FF1-960C-4F4B53F3CE7F}"/>
                  </a:ext>
                </a:extLst>
              </p:cNvPr>
              <p:cNvSpPr/>
              <p:nvPr/>
            </p:nvSpPr>
            <p:spPr>
              <a:xfrm>
                <a:off x="2703390" y="3158472"/>
                <a:ext cx="960114" cy="960114"/>
              </a:xfrm>
              <a:prstGeom prst="ellipse">
                <a:avLst/>
              </a:prstGeom>
              <a:solidFill>
                <a:schemeClr val="tx2"/>
              </a:solidFill>
              <a:ln w="6350" cap="rnd">
                <a:solidFill>
                  <a:schemeClr val="tx2"/>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182" name="Group 4">
                <a:extLst>
                  <a:ext uri="{FF2B5EF4-FFF2-40B4-BE49-F238E27FC236}">
                    <a16:creationId xmlns:a16="http://schemas.microsoft.com/office/drawing/2014/main" id="{9022AFBF-0B63-4399-B3E3-61288A731917}"/>
                  </a:ext>
                </a:extLst>
              </p:cNvPr>
              <p:cNvGrpSpPr>
                <a:grpSpLocks noChangeAspect="1"/>
              </p:cNvGrpSpPr>
              <p:nvPr/>
            </p:nvGrpSpPr>
            <p:grpSpPr bwMode="auto">
              <a:xfrm>
                <a:off x="2912386" y="3366720"/>
                <a:ext cx="542122" cy="543618"/>
                <a:chOff x="2638" y="958"/>
                <a:chExt cx="1087" cy="1090"/>
              </a:xfrm>
              <a:noFill/>
            </p:grpSpPr>
            <p:sp>
              <p:nvSpPr>
                <p:cNvPr id="183" name="Freeform 5">
                  <a:extLst>
                    <a:ext uri="{FF2B5EF4-FFF2-40B4-BE49-F238E27FC236}">
                      <a16:creationId xmlns:a16="http://schemas.microsoft.com/office/drawing/2014/main" id="{4546AA30-17B8-4CD4-8A87-000ACCE4FC36}"/>
                    </a:ext>
                  </a:extLst>
                </p:cNvPr>
                <p:cNvSpPr>
                  <a:spLocks/>
                </p:cNvSpPr>
                <p:nvPr/>
              </p:nvSpPr>
              <p:spPr bwMode="auto">
                <a:xfrm>
                  <a:off x="2638" y="958"/>
                  <a:ext cx="1087" cy="1090"/>
                </a:xfrm>
                <a:custGeom>
                  <a:avLst/>
                  <a:gdLst>
                    <a:gd name="T0" fmla="*/ 8 w 886"/>
                    <a:gd name="T1" fmla="*/ 49 h 887"/>
                    <a:gd name="T2" fmla="*/ 5 w 886"/>
                    <a:gd name="T3" fmla="*/ 101 h 887"/>
                    <a:gd name="T4" fmla="*/ 273 w 886"/>
                    <a:gd name="T5" fmla="*/ 616 h 887"/>
                    <a:gd name="T6" fmla="*/ 786 w 886"/>
                    <a:gd name="T7" fmla="*/ 883 h 887"/>
                    <a:gd name="T8" fmla="*/ 839 w 886"/>
                    <a:gd name="T9" fmla="*/ 879 h 887"/>
                    <a:gd name="T10" fmla="*/ 851 w 886"/>
                    <a:gd name="T11" fmla="*/ 863 h 887"/>
                    <a:gd name="T12" fmla="*/ 883 w 886"/>
                    <a:gd name="T13" fmla="*/ 721 h 887"/>
                    <a:gd name="T14" fmla="*/ 871 w 886"/>
                    <a:gd name="T15" fmla="*/ 686 h 887"/>
                    <a:gd name="T16" fmla="*/ 708 w 886"/>
                    <a:gd name="T17" fmla="*/ 617 h 887"/>
                    <a:gd name="T18" fmla="*/ 652 w 886"/>
                    <a:gd name="T19" fmla="*/ 630 h 887"/>
                    <a:gd name="T20" fmla="*/ 632 w 886"/>
                    <a:gd name="T21" fmla="*/ 664 h 887"/>
                    <a:gd name="T22" fmla="*/ 601 w 886"/>
                    <a:gd name="T23" fmla="*/ 687 h 887"/>
                    <a:gd name="T24" fmla="*/ 363 w 886"/>
                    <a:gd name="T25" fmla="*/ 524 h 887"/>
                    <a:gd name="T26" fmla="*/ 194 w 886"/>
                    <a:gd name="T27" fmla="*/ 281 h 887"/>
                    <a:gd name="T28" fmla="*/ 217 w 886"/>
                    <a:gd name="T29" fmla="*/ 250 h 887"/>
                    <a:gd name="T30" fmla="*/ 251 w 886"/>
                    <a:gd name="T31" fmla="*/ 231 h 887"/>
                    <a:gd name="T32" fmla="*/ 264 w 886"/>
                    <a:gd name="T33" fmla="*/ 175 h 887"/>
                    <a:gd name="T34" fmla="*/ 215 w 886"/>
                    <a:gd name="T35" fmla="*/ 38 h 887"/>
                    <a:gd name="T36" fmla="*/ 167 w 886"/>
                    <a:gd name="T37" fmla="*/ 4 h 887"/>
                    <a:gd name="T38" fmla="*/ 24 w 886"/>
                    <a:gd name="T39" fmla="*/ 36 h 887"/>
                    <a:gd name="T40" fmla="*/ 8 w 886"/>
                    <a:gd name="T41" fmla="*/ 49 h 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6" h="887">
                      <a:moveTo>
                        <a:pt x="8" y="49"/>
                      </a:moveTo>
                      <a:cubicBezTo>
                        <a:pt x="0" y="62"/>
                        <a:pt x="1" y="82"/>
                        <a:pt x="5" y="101"/>
                      </a:cubicBezTo>
                      <a:cubicBezTo>
                        <a:pt x="40" y="301"/>
                        <a:pt x="137" y="480"/>
                        <a:pt x="273" y="616"/>
                      </a:cubicBezTo>
                      <a:cubicBezTo>
                        <a:pt x="409" y="752"/>
                        <a:pt x="593" y="854"/>
                        <a:pt x="786" y="883"/>
                      </a:cubicBezTo>
                      <a:cubicBezTo>
                        <a:pt x="806" y="886"/>
                        <a:pt x="825" y="887"/>
                        <a:pt x="839" y="879"/>
                      </a:cubicBezTo>
                      <a:cubicBezTo>
                        <a:pt x="844" y="876"/>
                        <a:pt x="850" y="871"/>
                        <a:pt x="851" y="863"/>
                      </a:cubicBezTo>
                      <a:cubicBezTo>
                        <a:pt x="883" y="721"/>
                        <a:pt x="883" y="721"/>
                        <a:pt x="883" y="721"/>
                      </a:cubicBezTo>
                      <a:cubicBezTo>
                        <a:pt x="886" y="709"/>
                        <a:pt x="881" y="696"/>
                        <a:pt x="871" y="686"/>
                      </a:cubicBezTo>
                      <a:cubicBezTo>
                        <a:pt x="866" y="681"/>
                        <a:pt x="759" y="642"/>
                        <a:pt x="708" y="617"/>
                      </a:cubicBezTo>
                      <a:cubicBezTo>
                        <a:pt x="687" y="607"/>
                        <a:pt x="662" y="613"/>
                        <a:pt x="652" y="630"/>
                      </a:cubicBezTo>
                      <a:cubicBezTo>
                        <a:pt x="632" y="664"/>
                        <a:pt x="632" y="664"/>
                        <a:pt x="632" y="664"/>
                      </a:cubicBezTo>
                      <a:cubicBezTo>
                        <a:pt x="625" y="676"/>
                        <a:pt x="614" y="684"/>
                        <a:pt x="601" y="687"/>
                      </a:cubicBezTo>
                      <a:cubicBezTo>
                        <a:pt x="551" y="700"/>
                        <a:pt x="397" y="558"/>
                        <a:pt x="363" y="524"/>
                      </a:cubicBezTo>
                      <a:cubicBezTo>
                        <a:pt x="328" y="489"/>
                        <a:pt x="181" y="331"/>
                        <a:pt x="194" y="281"/>
                      </a:cubicBezTo>
                      <a:cubicBezTo>
                        <a:pt x="197" y="268"/>
                        <a:pt x="206" y="257"/>
                        <a:pt x="217" y="250"/>
                      </a:cubicBezTo>
                      <a:cubicBezTo>
                        <a:pt x="247" y="233"/>
                        <a:pt x="239" y="238"/>
                        <a:pt x="251" y="231"/>
                      </a:cubicBezTo>
                      <a:cubicBezTo>
                        <a:pt x="269" y="220"/>
                        <a:pt x="275" y="196"/>
                        <a:pt x="264" y="175"/>
                      </a:cubicBezTo>
                      <a:cubicBezTo>
                        <a:pt x="242" y="129"/>
                        <a:pt x="229" y="87"/>
                        <a:pt x="215" y="38"/>
                      </a:cubicBezTo>
                      <a:cubicBezTo>
                        <a:pt x="208" y="17"/>
                        <a:pt x="188" y="0"/>
                        <a:pt x="167" y="4"/>
                      </a:cubicBezTo>
                      <a:cubicBezTo>
                        <a:pt x="167" y="4"/>
                        <a:pt x="165" y="5"/>
                        <a:pt x="24" y="36"/>
                      </a:cubicBezTo>
                      <a:cubicBezTo>
                        <a:pt x="16" y="38"/>
                        <a:pt x="11" y="44"/>
                        <a:pt x="8" y="49"/>
                      </a:cubicBezTo>
                      <a:close/>
                    </a:path>
                  </a:pathLst>
                </a:custGeom>
                <a:grpFill/>
                <a:ln w="63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84" name="Freeform 6">
                  <a:extLst>
                    <a:ext uri="{FF2B5EF4-FFF2-40B4-BE49-F238E27FC236}">
                      <a16:creationId xmlns:a16="http://schemas.microsoft.com/office/drawing/2014/main" id="{A4FF0471-B4FD-4855-8CEB-DFBE53DD41BA}"/>
                    </a:ext>
                  </a:extLst>
                </p:cNvPr>
                <p:cNvSpPr>
                  <a:spLocks/>
                </p:cNvSpPr>
                <p:nvPr/>
              </p:nvSpPr>
              <p:spPr bwMode="auto">
                <a:xfrm>
                  <a:off x="3182" y="1108"/>
                  <a:ext cx="344" cy="345"/>
                </a:xfrm>
                <a:custGeom>
                  <a:avLst/>
                  <a:gdLst>
                    <a:gd name="T0" fmla="*/ 0 w 281"/>
                    <a:gd name="T1" fmla="*/ 0 h 281"/>
                    <a:gd name="T2" fmla="*/ 281 w 281"/>
                    <a:gd name="T3" fmla="*/ 281 h 281"/>
                  </a:gdLst>
                  <a:ahLst/>
                  <a:cxnLst>
                    <a:cxn ang="0">
                      <a:pos x="T0" y="T1"/>
                    </a:cxn>
                    <a:cxn ang="0">
                      <a:pos x="T2" y="T3"/>
                    </a:cxn>
                  </a:cxnLst>
                  <a:rect l="0" t="0" r="r" b="b"/>
                  <a:pathLst>
                    <a:path w="281" h="281">
                      <a:moveTo>
                        <a:pt x="0" y="0"/>
                      </a:moveTo>
                      <a:cubicBezTo>
                        <a:pt x="155" y="0"/>
                        <a:pt x="281" y="126"/>
                        <a:pt x="281" y="281"/>
                      </a:cubicBezTo>
                    </a:path>
                  </a:pathLst>
                </a:custGeom>
                <a:grpFill/>
                <a:ln w="63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85" name="Freeform 7">
                  <a:extLst>
                    <a:ext uri="{FF2B5EF4-FFF2-40B4-BE49-F238E27FC236}">
                      <a16:creationId xmlns:a16="http://schemas.microsoft.com/office/drawing/2014/main" id="{AEC9BCE8-FF8D-4CA9-91E0-55B5FD0FD40A}"/>
                    </a:ext>
                  </a:extLst>
                </p:cNvPr>
                <p:cNvSpPr>
                  <a:spLocks/>
                </p:cNvSpPr>
                <p:nvPr/>
              </p:nvSpPr>
              <p:spPr bwMode="auto">
                <a:xfrm>
                  <a:off x="3182" y="961"/>
                  <a:ext cx="491" cy="492"/>
                </a:xfrm>
                <a:custGeom>
                  <a:avLst/>
                  <a:gdLst>
                    <a:gd name="T0" fmla="*/ 0 w 400"/>
                    <a:gd name="T1" fmla="*/ 0 h 401"/>
                    <a:gd name="T2" fmla="*/ 400 w 400"/>
                    <a:gd name="T3" fmla="*/ 401 h 401"/>
                  </a:gdLst>
                  <a:ahLst/>
                  <a:cxnLst>
                    <a:cxn ang="0">
                      <a:pos x="T0" y="T1"/>
                    </a:cxn>
                    <a:cxn ang="0">
                      <a:pos x="T2" y="T3"/>
                    </a:cxn>
                  </a:cxnLst>
                  <a:rect l="0" t="0" r="r" b="b"/>
                  <a:pathLst>
                    <a:path w="400" h="401">
                      <a:moveTo>
                        <a:pt x="0" y="0"/>
                      </a:moveTo>
                      <a:cubicBezTo>
                        <a:pt x="221" y="0"/>
                        <a:pt x="400" y="180"/>
                        <a:pt x="400" y="401"/>
                      </a:cubicBezTo>
                    </a:path>
                  </a:pathLst>
                </a:custGeom>
                <a:grpFill/>
                <a:ln w="63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grpSp>
          <p:nvGrpSpPr>
            <p:cNvPr id="174" name="IconEmail">
              <a:extLst>
                <a:ext uri="{FF2B5EF4-FFF2-40B4-BE49-F238E27FC236}">
                  <a16:creationId xmlns:a16="http://schemas.microsoft.com/office/drawing/2014/main" id="{6FD409C9-ACEA-47E6-8F0F-C91625D113B3}"/>
                </a:ext>
              </a:extLst>
            </p:cNvPr>
            <p:cNvGrpSpPr>
              <a:grpSpLocks noChangeAspect="1"/>
            </p:cNvGrpSpPr>
            <p:nvPr/>
          </p:nvGrpSpPr>
          <p:grpSpPr>
            <a:xfrm>
              <a:off x="631150" y="4162565"/>
              <a:ext cx="180000" cy="180000"/>
              <a:chOff x="2703390" y="4365085"/>
              <a:chExt cx="960114" cy="960114"/>
            </a:xfrm>
          </p:grpSpPr>
          <p:sp>
            <p:nvSpPr>
              <p:cNvPr id="175" name="Ellipse 125">
                <a:extLst>
                  <a:ext uri="{FF2B5EF4-FFF2-40B4-BE49-F238E27FC236}">
                    <a16:creationId xmlns:a16="http://schemas.microsoft.com/office/drawing/2014/main" id="{95BFDFC8-049D-49B7-8633-58549208D35A}"/>
                  </a:ext>
                </a:extLst>
              </p:cNvPr>
              <p:cNvSpPr/>
              <p:nvPr/>
            </p:nvSpPr>
            <p:spPr>
              <a:xfrm>
                <a:off x="2703390" y="4365085"/>
                <a:ext cx="960114" cy="960114"/>
              </a:xfrm>
              <a:prstGeom prst="ellipse">
                <a:avLst/>
              </a:prstGeom>
              <a:solidFill>
                <a:schemeClr val="tx2"/>
              </a:solidFill>
              <a:ln w="6350" cap="rnd">
                <a:solidFill>
                  <a:schemeClr val="tx2"/>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176" name="Group 175">
                <a:extLst>
                  <a:ext uri="{FF2B5EF4-FFF2-40B4-BE49-F238E27FC236}">
                    <a16:creationId xmlns:a16="http://schemas.microsoft.com/office/drawing/2014/main" id="{43694B27-068A-4EE7-810A-7491B1866B54}"/>
                  </a:ext>
                </a:extLst>
              </p:cNvPr>
              <p:cNvGrpSpPr>
                <a:grpSpLocks noChangeAspect="1"/>
              </p:cNvGrpSpPr>
              <p:nvPr/>
            </p:nvGrpSpPr>
            <p:grpSpPr>
              <a:xfrm>
                <a:off x="2886170" y="4635603"/>
                <a:ext cx="594554" cy="419078"/>
                <a:chOff x="4562584" y="4650255"/>
                <a:chExt cx="457200" cy="322263"/>
              </a:xfrm>
            </p:grpSpPr>
            <p:sp>
              <p:nvSpPr>
                <p:cNvPr id="177" name="Line 20">
                  <a:extLst>
                    <a:ext uri="{FF2B5EF4-FFF2-40B4-BE49-F238E27FC236}">
                      <a16:creationId xmlns:a16="http://schemas.microsoft.com/office/drawing/2014/main" id="{9BA386E5-6C14-4C84-8361-BB05371DA895}"/>
                    </a:ext>
                  </a:extLst>
                </p:cNvPr>
                <p:cNvSpPr>
                  <a:spLocks noChangeShapeType="1"/>
                </p:cNvSpPr>
                <p:nvPr/>
              </p:nvSpPr>
              <p:spPr bwMode="auto">
                <a:xfrm>
                  <a:off x="4867384" y="4820118"/>
                  <a:ext cx="101600" cy="101600"/>
                </a:xfrm>
                <a:prstGeom prst="line">
                  <a:avLst/>
                </a:prstGeom>
                <a:noFill/>
                <a:ln w="63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8" name="Freeform 21">
                  <a:extLst>
                    <a:ext uri="{FF2B5EF4-FFF2-40B4-BE49-F238E27FC236}">
                      <a16:creationId xmlns:a16="http://schemas.microsoft.com/office/drawing/2014/main" id="{CD606574-A038-4115-912B-96D833B660EF}"/>
                    </a:ext>
                  </a:extLst>
                </p:cNvPr>
                <p:cNvSpPr>
                  <a:spLocks/>
                </p:cNvSpPr>
                <p:nvPr/>
              </p:nvSpPr>
              <p:spPr bwMode="auto">
                <a:xfrm>
                  <a:off x="4562584" y="4650255"/>
                  <a:ext cx="457200" cy="322263"/>
                </a:xfrm>
                <a:custGeom>
                  <a:avLst/>
                  <a:gdLst>
                    <a:gd name="T0" fmla="*/ 0 w 108"/>
                    <a:gd name="T1" fmla="*/ 40 h 76"/>
                    <a:gd name="T2" fmla="*/ 0 w 108"/>
                    <a:gd name="T3" fmla="*/ 8 h 76"/>
                    <a:gd name="T4" fmla="*/ 8 w 108"/>
                    <a:gd name="T5" fmla="*/ 0 h 76"/>
                    <a:gd name="T6" fmla="*/ 100 w 108"/>
                    <a:gd name="T7" fmla="*/ 0 h 76"/>
                    <a:gd name="T8" fmla="*/ 108 w 108"/>
                    <a:gd name="T9" fmla="*/ 8 h 76"/>
                    <a:gd name="T10" fmla="*/ 108 w 108"/>
                    <a:gd name="T11" fmla="*/ 68 h 76"/>
                    <a:gd name="T12" fmla="*/ 100 w 108"/>
                    <a:gd name="T13" fmla="*/ 76 h 76"/>
                    <a:gd name="T14" fmla="*/ 8 w 108"/>
                    <a:gd name="T15" fmla="*/ 76 h 76"/>
                    <a:gd name="T16" fmla="*/ 0 w 108"/>
                    <a:gd name="T17" fmla="*/ 68 h 76"/>
                    <a:gd name="T18" fmla="*/ 0 w 108"/>
                    <a:gd name="T19" fmla="*/ 52 h 76"/>
                    <a:gd name="connsiteX0" fmla="*/ 0 w 10000"/>
                    <a:gd name="connsiteY0" fmla="*/ 5263 h 10000"/>
                    <a:gd name="connsiteX1" fmla="*/ 0 w 10000"/>
                    <a:gd name="connsiteY1" fmla="*/ 1053 h 10000"/>
                    <a:gd name="connsiteX2" fmla="*/ 741 w 10000"/>
                    <a:gd name="connsiteY2" fmla="*/ 0 h 10000"/>
                    <a:gd name="connsiteX3" fmla="*/ 9259 w 10000"/>
                    <a:gd name="connsiteY3" fmla="*/ 0 h 10000"/>
                    <a:gd name="connsiteX4" fmla="*/ 10000 w 10000"/>
                    <a:gd name="connsiteY4" fmla="*/ 1053 h 10000"/>
                    <a:gd name="connsiteX5" fmla="*/ 10000 w 10000"/>
                    <a:gd name="connsiteY5" fmla="*/ 8947 h 10000"/>
                    <a:gd name="connsiteX6" fmla="*/ 9259 w 10000"/>
                    <a:gd name="connsiteY6" fmla="*/ 10000 h 10000"/>
                    <a:gd name="connsiteX7" fmla="*/ 741 w 10000"/>
                    <a:gd name="connsiteY7" fmla="*/ 10000 h 10000"/>
                    <a:gd name="connsiteX8" fmla="*/ 0 w 10000"/>
                    <a:gd name="connsiteY8" fmla="*/ 8947 h 10000"/>
                    <a:gd name="connsiteX9" fmla="*/ 0 w 10000"/>
                    <a:gd name="connsiteY9" fmla="*/ 6842 h 10000"/>
                    <a:gd name="connsiteX10" fmla="*/ 0 w 10000"/>
                    <a:gd name="connsiteY10" fmla="*/ 526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00" h="10000">
                      <a:moveTo>
                        <a:pt x="0" y="5263"/>
                      </a:moveTo>
                      <a:lnTo>
                        <a:pt x="0" y="1053"/>
                      </a:lnTo>
                      <a:cubicBezTo>
                        <a:pt x="0" y="526"/>
                        <a:pt x="370" y="0"/>
                        <a:pt x="741" y="0"/>
                      </a:cubicBezTo>
                      <a:lnTo>
                        <a:pt x="9259" y="0"/>
                      </a:lnTo>
                      <a:cubicBezTo>
                        <a:pt x="9630" y="0"/>
                        <a:pt x="10000" y="526"/>
                        <a:pt x="10000" y="1053"/>
                      </a:cubicBezTo>
                      <a:lnTo>
                        <a:pt x="10000" y="8947"/>
                      </a:lnTo>
                      <a:cubicBezTo>
                        <a:pt x="10000" y="9474"/>
                        <a:pt x="9630" y="10000"/>
                        <a:pt x="9259" y="10000"/>
                      </a:cubicBezTo>
                      <a:lnTo>
                        <a:pt x="741" y="10000"/>
                      </a:lnTo>
                      <a:cubicBezTo>
                        <a:pt x="370" y="10000"/>
                        <a:pt x="0" y="9474"/>
                        <a:pt x="0" y="8947"/>
                      </a:cubicBezTo>
                      <a:lnTo>
                        <a:pt x="0" y="6842"/>
                      </a:lnTo>
                      <a:lnTo>
                        <a:pt x="0" y="5263"/>
                      </a:lnTo>
                      <a:close/>
                    </a:path>
                  </a:pathLst>
                </a:custGeom>
                <a:noFill/>
                <a:ln w="63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9" name="Freeform 22">
                  <a:extLst>
                    <a:ext uri="{FF2B5EF4-FFF2-40B4-BE49-F238E27FC236}">
                      <a16:creationId xmlns:a16="http://schemas.microsoft.com/office/drawing/2014/main" id="{4C227C4F-FF53-4A45-A019-67CF6AA6D354}"/>
                    </a:ext>
                  </a:extLst>
                </p:cNvPr>
                <p:cNvSpPr>
                  <a:spLocks/>
                </p:cNvSpPr>
                <p:nvPr/>
              </p:nvSpPr>
              <p:spPr bwMode="auto">
                <a:xfrm>
                  <a:off x="4613384" y="4701055"/>
                  <a:ext cx="355600" cy="152400"/>
                </a:xfrm>
                <a:custGeom>
                  <a:avLst/>
                  <a:gdLst>
                    <a:gd name="T0" fmla="*/ 0 w 84"/>
                    <a:gd name="T1" fmla="*/ 0 h 36"/>
                    <a:gd name="T2" fmla="*/ 32 w 84"/>
                    <a:gd name="T3" fmla="*/ 32 h 36"/>
                    <a:gd name="T4" fmla="*/ 52 w 84"/>
                    <a:gd name="T5" fmla="*/ 32 h 36"/>
                    <a:gd name="T6" fmla="*/ 84 w 84"/>
                    <a:gd name="T7" fmla="*/ 0 h 36"/>
                  </a:gdLst>
                  <a:ahLst/>
                  <a:cxnLst>
                    <a:cxn ang="0">
                      <a:pos x="T0" y="T1"/>
                    </a:cxn>
                    <a:cxn ang="0">
                      <a:pos x="T2" y="T3"/>
                    </a:cxn>
                    <a:cxn ang="0">
                      <a:pos x="T4" y="T5"/>
                    </a:cxn>
                    <a:cxn ang="0">
                      <a:pos x="T6" y="T7"/>
                    </a:cxn>
                  </a:cxnLst>
                  <a:rect l="0" t="0" r="r" b="b"/>
                  <a:pathLst>
                    <a:path w="84" h="36">
                      <a:moveTo>
                        <a:pt x="0" y="0"/>
                      </a:moveTo>
                      <a:cubicBezTo>
                        <a:pt x="32" y="32"/>
                        <a:pt x="32" y="32"/>
                        <a:pt x="32" y="32"/>
                      </a:cubicBezTo>
                      <a:cubicBezTo>
                        <a:pt x="37" y="36"/>
                        <a:pt x="47" y="36"/>
                        <a:pt x="52" y="32"/>
                      </a:cubicBezTo>
                      <a:cubicBezTo>
                        <a:pt x="84" y="0"/>
                        <a:pt x="84" y="0"/>
                        <a:pt x="84" y="0"/>
                      </a:cubicBezTo>
                    </a:path>
                  </a:pathLst>
                </a:custGeom>
                <a:noFill/>
                <a:ln w="63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0" name="Line 23">
                  <a:extLst>
                    <a:ext uri="{FF2B5EF4-FFF2-40B4-BE49-F238E27FC236}">
                      <a16:creationId xmlns:a16="http://schemas.microsoft.com/office/drawing/2014/main" id="{52E3DD9F-0B48-48BA-8F4A-95FC0C8E0869}"/>
                    </a:ext>
                  </a:extLst>
                </p:cNvPr>
                <p:cNvSpPr>
                  <a:spLocks noChangeShapeType="1"/>
                </p:cNvSpPr>
                <p:nvPr/>
              </p:nvSpPr>
              <p:spPr bwMode="auto">
                <a:xfrm flipH="1">
                  <a:off x="4613384" y="4820118"/>
                  <a:ext cx="101600" cy="101600"/>
                </a:xfrm>
                <a:prstGeom prst="line">
                  <a:avLst/>
                </a:prstGeom>
                <a:noFill/>
                <a:ln w="63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sp>
        <p:nvSpPr>
          <p:cNvPr id="186" name="strPhone02">
            <a:extLst>
              <a:ext uri="{FF2B5EF4-FFF2-40B4-BE49-F238E27FC236}">
                <a16:creationId xmlns:a16="http://schemas.microsoft.com/office/drawing/2014/main" id="{E2C0C522-12E4-4EF0-833F-E0F37D5F3D02}"/>
              </a:ext>
            </a:extLst>
          </p:cNvPr>
          <p:cNvSpPr>
            <a:spLocks noGrp="1"/>
          </p:cNvSpPr>
          <p:nvPr>
            <p:ph type="body" sz="quarter" idx="26" hasCustomPrompt="1"/>
          </p:nvPr>
        </p:nvSpPr>
        <p:spPr>
          <a:xfrm>
            <a:off x="5536979" y="4417541"/>
            <a:ext cx="4050443" cy="246221"/>
          </a:xfrm>
        </p:spPr>
        <p:txBody>
          <a:bodyPr>
            <a:noAutofit/>
          </a:bodyPr>
          <a:lstStyle>
            <a:lvl1pPr>
              <a:spcBef>
                <a:spcPts val="0"/>
              </a:spcBef>
              <a:defRPr sz="1200" cap="none" baseline="0">
                <a:solidFill>
                  <a:schemeClr val="bg1"/>
                </a:solidFill>
                <a:latin typeface="+mn-lt"/>
              </a:defRPr>
            </a:lvl1pPr>
          </a:lstStyle>
          <a:p>
            <a:pPr lvl="0"/>
            <a:r>
              <a:rPr lang="en-US" sz="1200" dirty="0">
                <a:solidFill>
                  <a:schemeClr val="bg1"/>
                </a:solidFill>
              </a:rPr>
              <a:t>+32 # ### ## ##</a:t>
            </a:r>
            <a:endParaRPr lang="en-US" dirty="0"/>
          </a:p>
        </p:txBody>
      </p:sp>
      <p:sp>
        <p:nvSpPr>
          <p:cNvPr id="187" name="strEmail02">
            <a:extLst>
              <a:ext uri="{FF2B5EF4-FFF2-40B4-BE49-F238E27FC236}">
                <a16:creationId xmlns:a16="http://schemas.microsoft.com/office/drawing/2014/main" id="{DE941389-73A0-43C7-9DBA-C71D9024DCFC}"/>
              </a:ext>
            </a:extLst>
          </p:cNvPr>
          <p:cNvSpPr>
            <a:spLocks noGrp="1"/>
          </p:cNvSpPr>
          <p:nvPr>
            <p:ph type="body" sz="quarter" idx="27" hasCustomPrompt="1"/>
          </p:nvPr>
        </p:nvSpPr>
        <p:spPr>
          <a:xfrm>
            <a:off x="5536979" y="4159760"/>
            <a:ext cx="4050443" cy="246221"/>
          </a:xfrm>
        </p:spPr>
        <p:txBody>
          <a:bodyPr>
            <a:noAutofit/>
          </a:bodyPr>
          <a:lstStyle>
            <a:lvl1pPr>
              <a:spcBef>
                <a:spcPts val="0"/>
              </a:spcBef>
              <a:defRPr sz="1200" cap="none" baseline="0">
                <a:solidFill>
                  <a:schemeClr val="bg1"/>
                </a:solidFill>
                <a:latin typeface="+mn-lt"/>
              </a:defRPr>
            </a:lvl1pPr>
          </a:lstStyle>
          <a:p>
            <a:pPr lvl="0"/>
            <a:r>
              <a:rPr lang="en-US" sz="1200" dirty="0">
                <a:solidFill>
                  <a:schemeClr val="bg1"/>
                </a:solidFill>
              </a:rPr>
              <a:t>firstname.lastname@ipsos.com</a:t>
            </a:r>
            <a:endParaRPr lang="en-US" dirty="0"/>
          </a:p>
        </p:txBody>
      </p:sp>
      <p:sp>
        <p:nvSpPr>
          <p:cNvPr id="188" name="strFunction02">
            <a:extLst>
              <a:ext uri="{FF2B5EF4-FFF2-40B4-BE49-F238E27FC236}">
                <a16:creationId xmlns:a16="http://schemas.microsoft.com/office/drawing/2014/main" id="{D8CBC902-433C-4313-98FA-5AA1866EC939}"/>
              </a:ext>
            </a:extLst>
          </p:cNvPr>
          <p:cNvSpPr>
            <a:spLocks noGrp="1"/>
          </p:cNvSpPr>
          <p:nvPr>
            <p:ph type="body" sz="quarter" idx="28" hasCustomPrompt="1"/>
          </p:nvPr>
        </p:nvSpPr>
        <p:spPr>
          <a:xfrm>
            <a:off x="5267422" y="3715634"/>
            <a:ext cx="4320000" cy="246221"/>
          </a:xfrm>
        </p:spPr>
        <p:txBody>
          <a:bodyPr>
            <a:noAutofit/>
          </a:bodyPr>
          <a:lstStyle>
            <a:lvl1pPr>
              <a:spcBef>
                <a:spcPts val="0"/>
              </a:spcBef>
              <a:defRPr sz="1200" cap="none" baseline="0">
                <a:solidFill>
                  <a:schemeClr val="bg1">
                    <a:alpha val="50000"/>
                  </a:schemeClr>
                </a:solidFill>
                <a:latin typeface="+mn-lt"/>
              </a:defRPr>
            </a:lvl1pPr>
          </a:lstStyle>
          <a:p>
            <a:pPr lvl="0"/>
            <a:r>
              <a:rPr lang="en-US" dirty="0"/>
              <a:t>Function Title</a:t>
            </a:r>
          </a:p>
        </p:txBody>
      </p:sp>
      <p:sp>
        <p:nvSpPr>
          <p:cNvPr id="189" name="strName02">
            <a:extLst>
              <a:ext uri="{FF2B5EF4-FFF2-40B4-BE49-F238E27FC236}">
                <a16:creationId xmlns:a16="http://schemas.microsoft.com/office/drawing/2014/main" id="{B7CAD57A-FEFC-47FA-AF95-5D0511D06A8D}"/>
              </a:ext>
            </a:extLst>
          </p:cNvPr>
          <p:cNvSpPr>
            <a:spLocks noGrp="1"/>
          </p:cNvSpPr>
          <p:nvPr>
            <p:ph type="body" sz="quarter" idx="29" hasCustomPrompt="1"/>
          </p:nvPr>
        </p:nvSpPr>
        <p:spPr>
          <a:xfrm>
            <a:off x="5267422" y="3475694"/>
            <a:ext cx="4320000" cy="246221"/>
          </a:xfrm>
        </p:spPr>
        <p:txBody>
          <a:bodyPr>
            <a:noAutofit/>
          </a:bodyPr>
          <a:lstStyle>
            <a:lvl1pPr>
              <a:spcBef>
                <a:spcPts val="0"/>
              </a:spcBef>
              <a:defRPr cap="all" baseline="0">
                <a:solidFill>
                  <a:schemeClr val="bg1"/>
                </a:solidFill>
                <a:latin typeface="+mj-lt"/>
              </a:defRPr>
            </a:lvl1pPr>
          </a:lstStyle>
          <a:p>
            <a:pPr lvl="0"/>
            <a:r>
              <a:rPr lang="en-US" dirty="0" err="1"/>
              <a:t>Firstname</a:t>
            </a:r>
            <a:r>
              <a:rPr lang="en-US" dirty="0"/>
              <a:t> </a:t>
            </a:r>
            <a:r>
              <a:rPr lang="en-US" dirty="0" err="1"/>
              <a:t>Lastname</a:t>
            </a:r>
            <a:endParaRPr lang="en-US" dirty="0"/>
          </a:p>
        </p:txBody>
      </p:sp>
      <p:grpSp>
        <p:nvGrpSpPr>
          <p:cNvPr id="93" name="Icons01">
            <a:extLst>
              <a:ext uri="{FF2B5EF4-FFF2-40B4-BE49-F238E27FC236}">
                <a16:creationId xmlns:a16="http://schemas.microsoft.com/office/drawing/2014/main" id="{239DD276-DDB8-44F0-9FC0-D73680DA20F5}"/>
              </a:ext>
            </a:extLst>
          </p:cNvPr>
          <p:cNvGrpSpPr/>
          <p:nvPr userDrawn="1"/>
        </p:nvGrpSpPr>
        <p:grpSpPr>
          <a:xfrm>
            <a:off x="631150" y="4043586"/>
            <a:ext cx="464690" cy="562031"/>
            <a:chOff x="631150" y="4043586"/>
            <a:chExt cx="464690" cy="562031"/>
          </a:xfrm>
        </p:grpSpPr>
        <p:cxnSp>
          <p:nvCxnSpPr>
            <p:cNvPr id="94" name="Hline">
              <a:extLst>
                <a:ext uri="{FF2B5EF4-FFF2-40B4-BE49-F238E27FC236}">
                  <a16:creationId xmlns:a16="http://schemas.microsoft.com/office/drawing/2014/main" id="{2DC9BDF0-2FC5-46F1-A7B2-0ED11725DFD2}"/>
                </a:ext>
              </a:extLst>
            </p:cNvPr>
            <p:cNvCxnSpPr>
              <a:cxnSpLocks/>
            </p:cNvCxnSpPr>
            <p:nvPr/>
          </p:nvCxnSpPr>
          <p:spPr>
            <a:xfrm>
              <a:off x="631150" y="4043586"/>
              <a:ext cx="46469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5" name="IconPhone">
              <a:extLst>
                <a:ext uri="{FF2B5EF4-FFF2-40B4-BE49-F238E27FC236}">
                  <a16:creationId xmlns:a16="http://schemas.microsoft.com/office/drawing/2014/main" id="{2F25269A-1C55-473F-BE66-A61B5F63959D}"/>
                </a:ext>
              </a:extLst>
            </p:cNvPr>
            <p:cNvGrpSpPr>
              <a:grpSpLocks noChangeAspect="1"/>
            </p:cNvGrpSpPr>
            <p:nvPr/>
          </p:nvGrpSpPr>
          <p:grpSpPr>
            <a:xfrm>
              <a:off x="631150" y="4425617"/>
              <a:ext cx="180000" cy="180000"/>
              <a:chOff x="2703390" y="3158472"/>
              <a:chExt cx="960114" cy="960114"/>
            </a:xfrm>
          </p:grpSpPr>
          <p:sp>
            <p:nvSpPr>
              <p:cNvPr id="122" name="Ellipse 125">
                <a:extLst>
                  <a:ext uri="{FF2B5EF4-FFF2-40B4-BE49-F238E27FC236}">
                    <a16:creationId xmlns:a16="http://schemas.microsoft.com/office/drawing/2014/main" id="{211F23FB-69E5-44C4-A18C-3C2073E5B11A}"/>
                  </a:ext>
                </a:extLst>
              </p:cNvPr>
              <p:cNvSpPr/>
              <p:nvPr/>
            </p:nvSpPr>
            <p:spPr>
              <a:xfrm>
                <a:off x="2703390" y="3158472"/>
                <a:ext cx="960114" cy="960114"/>
              </a:xfrm>
              <a:prstGeom prst="ellipse">
                <a:avLst/>
              </a:prstGeom>
              <a:solidFill>
                <a:schemeClr val="tx2"/>
              </a:solidFill>
              <a:ln w="6350" cap="rnd">
                <a:solidFill>
                  <a:schemeClr val="tx2"/>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123" name="Group 4">
                <a:extLst>
                  <a:ext uri="{FF2B5EF4-FFF2-40B4-BE49-F238E27FC236}">
                    <a16:creationId xmlns:a16="http://schemas.microsoft.com/office/drawing/2014/main" id="{A2277612-0C18-4E4A-9946-5BDF503C9ACE}"/>
                  </a:ext>
                </a:extLst>
              </p:cNvPr>
              <p:cNvGrpSpPr>
                <a:grpSpLocks noChangeAspect="1"/>
              </p:cNvGrpSpPr>
              <p:nvPr/>
            </p:nvGrpSpPr>
            <p:grpSpPr bwMode="auto">
              <a:xfrm>
                <a:off x="2912386" y="3366720"/>
                <a:ext cx="542122" cy="543618"/>
                <a:chOff x="2638" y="958"/>
                <a:chExt cx="1087" cy="1090"/>
              </a:xfrm>
              <a:noFill/>
            </p:grpSpPr>
            <p:sp>
              <p:nvSpPr>
                <p:cNvPr id="124" name="Freeform 5">
                  <a:extLst>
                    <a:ext uri="{FF2B5EF4-FFF2-40B4-BE49-F238E27FC236}">
                      <a16:creationId xmlns:a16="http://schemas.microsoft.com/office/drawing/2014/main" id="{E539A085-2A56-42BA-8876-ECBA47781E5C}"/>
                    </a:ext>
                  </a:extLst>
                </p:cNvPr>
                <p:cNvSpPr>
                  <a:spLocks/>
                </p:cNvSpPr>
                <p:nvPr/>
              </p:nvSpPr>
              <p:spPr bwMode="auto">
                <a:xfrm>
                  <a:off x="2638" y="958"/>
                  <a:ext cx="1087" cy="1090"/>
                </a:xfrm>
                <a:custGeom>
                  <a:avLst/>
                  <a:gdLst>
                    <a:gd name="T0" fmla="*/ 8 w 886"/>
                    <a:gd name="T1" fmla="*/ 49 h 887"/>
                    <a:gd name="T2" fmla="*/ 5 w 886"/>
                    <a:gd name="T3" fmla="*/ 101 h 887"/>
                    <a:gd name="T4" fmla="*/ 273 w 886"/>
                    <a:gd name="T5" fmla="*/ 616 h 887"/>
                    <a:gd name="T6" fmla="*/ 786 w 886"/>
                    <a:gd name="T7" fmla="*/ 883 h 887"/>
                    <a:gd name="T8" fmla="*/ 839 w 886"/>
                    <a:gd name="T9" fmla="*/ 879 h 887"/>
                    <a:gd name="T10" fmla="*/ 851 w 886"/>
                    <a:gd name="T11" fmla="*/ 863 h 887"/>
                    <a:gd name="T12" fmla="*/ 883 w 886"/>
                    <a:gd name="T13" fmla="*/ 721 h 887"/>
                    <a:gd name="T14" fmla="*/ 871 w 886"/>
                    <a:gd name="T15" fmla="*/ 686 h 887"/>
                    <a:gd name="T16" fmla="*/ 708 w 886"/>
                    <a:gd name="T17" fmla="*/ 617 h 887"/>
                    <a:gd name="T18" fmla="*/ 652 w 886"/>
                    <a:gd name="T19" fmla="*/ 630 h 887"/>
                    <a:gd name="T20" fmla="*/ 632 w 886"/>
                    <a:gd name="T21" fmla="*/ 664 h 887"/>
                    <a:gd name="T22" fmla="*/ 601 w 886"/>
                    <a:gd name="T23" fmla="*/ 687 h 887"/>
                    <a:gd name="T24" fmla="*/ 363 w 886"/>
                    <a:gd name="T25" fmla="*/ 524 h 887"/>
                    <a:gd name="T26" fmla="*/ 194 w 886"/>
                    <a:gd name="T27" fmla="*/ 281 h 887"/>
                    <a:gd name="T28" fmla="*/ 217 w 886"/>
                    <a:gd name="T29" fmla="*/ 250 h 887"/>
                    <a:gd name="T30" fmla="*/ 251 w 886"/>
                    <a:gd name="T31" fmla="*/ 231 h 887"/>
                    <a:gd name="T32" fmla="*/ 264 w 886"/>
                    <a:gd name="T33" fmla="*/ 175 h 887"/>
                    <a:gd name="T34" fmla="*/ 215 w 886"/>
                    <a:gd name="T35" fmla="*/ 38 h 887"/>
                    <a:gd name="T36" fmla="*/ 167 w 886"/>
                    <a:gd name="T37" fmla="*/ 4 h 887"/>
                    <a:gd name="T38" fmla="*/ 24 w 886"/>
                    <a:gd name="T39" fmla="*/ 36 h 887"/>
                    <a:gd name="T40" fmla="*/ 8 w 886"/>
                    <a:gd name="T41" fmla="*/ 49 h 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6" h="887">
                      <a:moveTo>
                        <a:pt x="8" y="49"/>
                      </a:moveTo>
                      <a:cubicBezTo>
                        <a:pt x="0" y="62"/>
                        <a:pt x="1" y="82"/>
                        <a:pt x="5" y="101"/>
                      </a:cubicBezTo>
                      <a:cubicBezTo>
                        <a:pt x="40" y="301"/>
                        <a:pt x="137" y="480"/>
                        <a:pt x="273" y="616"/>
                      </a:cubicBezTo>
                      <a:cubicBezTo>
                        <a:pt x="409" y="752"/>
                        <a:pt x="593" y="854"/>
                        <a:pt x="786" y="883"/>
                      </a:cubicBezTo>
                      <a:cubicBezTo>
                        <a:pt x="806" y="886"/>
                        <a:pt x="825" y="887"/>
                        <a:pt x="839" y="879"/>
                      </a:cubicBezTo>
                      <a:cubicBezTo>
                        <a:pt x="844" y="876"/>
                        <a:pt x="850" y="871"/>
                        <a:pt x="851" y="863"/>
                      </a:cubicBezTo>
                      <a:cubicBezTo>
                        <a:pt x="883" y="721"/>
                        <a:pt x="883" y="721"/>
                        <a:pt x="883" y="721"/>
                      </a:cubicBezTo>
                      <a:cubicBezTo>
                        <a:pt x="886" y="709"/>
                        <a:pt x="881" y="696"/>
                        <a:pt x="871" y="686"/>
                      </a:cubicBezTo>
                      <a:cubicBezTo>
                        <a:pt x="866" y="681"/>
                        <a:pt x="759" y="642"/>
                        <a:pt x="708" y="617"/>
                      </a:cubicBezTo>
                      <a:cubicBezTo>
                        <a:pt x="687" y="607"/>
                        <a:pt x="662" y="613"/>
                        <a:pt x="652" y="630"/>
                      </a:cubicBezTo>
                      <a:cubicBezTo>
                        <a:pt x="632" y="664"/>
                        <a:pt x="632" y="664"/>
                        <a:pt x="632" y="664"/>
                      </a:cubicBezTo>
                      <a:cubicBezTo>
                        <a:pt x="625" y="676"/>
                        <a:pt x="614" y="684"/>
                        <a:pt x="601" y="687"/>
                      </a:cubicBezTo>
                      <a:cubicBezTo>
                        <a:pt x="551" y="700"/>
                        <a:pt x="397" y="558"/>
                        <a:pt x="363" y="524"/>
                      </a:cubicBezTo>
                      <a:cubicBezTo>
                        <a:pt x="328" y="489"/>
                        <a:pt x="181" y="331"/>
                        <a:pt x="194" y="281"/>
                      </a:cubicBezTo>
                      <a:cubicBezTo>
                        <a:pt x="197" y="268"/>
                        <a:pt x="206" y="257"/>
                        <a:pt x="217" y="250"/>
                      </a:cubicBezTo>
                      <a:cubicBezTo>
                        <a:pt x="247" y="233"/>
                        <a:pt x="239" y="238"/>
                        <a:pt x="251" y="231"/>
                      </a:cubicBezTo>
                      <a:cubicBezTo>
                        <a:pt x="269" y="220"/>
                        <a:pt x="275" y="196"/>
                        <a:pt x="264" y="175"/>
                      </a:cubicBezTo>
                      <a:cubicBezTo>
                        <a:pt x="242" y="129"/>
                        <a:pt x="229" y="87"/>
                        <a:pt x="215" y="38"/>
                      </a:cubicBezTo>
                      <a:cubicBezTo>
                        <a:pt x="208" y="17"/>
                        <a:pt x="188" y="0"/>
                        <a:pt x="167" y="4"/>
                      </a:cubicBezTo>
                      <a:cubicBezTo>
                        <a:pt x="167" y="4"/>
                        <a:pt x="165" y="5"/>
                        <a:pt x="24" y="36"/>
                      </a:cubicBezTo>
                      <a:cubicBezTo>
                        <a:pt x="16" y="38"/>
                        <a:pt x="11" y="44"/>
                        <a:pt x="8" y="49"/>
                      </a:cubicBezTo>
                      <a:close/>
                    </a:path>
                  </a:pathLst>
                </a:custGeom>
                <a:grpFill/>
                <a:ln w="63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25" name="Freeform 6">
                  <a:extLst>
                    <a:ext uri="{FF2B5EF4-FFF2-40B4-BE49-F238E27FC236}">
                      <a16:creationId xmlns:a16="http://schemas.microsoft.com/office/drawing/2014/main" id="{E3319C81-CAB2-4C55-9262-EE060FC47B6E}"/>
                    </a:ext>
                  </a:extLst>
                </p:cNvPr>
                <p:cNvSpPr>
                  <a:spLocks/>
                </p:cNvSpPr>
                <p:nvPr/>
              </p:nvSpPr>
              <p:spPr bwMode="auto">
                <a:xfrm>
                  <a:off x="3182" y="1108"/>
                  <a:ext cx="344" cy="345"/>
                </a:xfrm>
                <a:custGeom>
                  <a:avLst/>
                  <a:gdLst>
                    <a:gd name="T0" fmla="*/ 0 w 281"/>
                    <a:gd name="T1" fmla="*/ 0 h 281"/>
                    <a:gd name="T2" fmla="*/ 281 w 281"/>
                    <a:gd name="T3" fmla="*/ 281 h 281"/>
                  </a:gdLst>
                  <a:ahLst/>
                  <a:cxnLst>
                    <a:cxn ang="0">
                      <a:pos x="T0" y="T1"/>
                    </a:cxn>
                    <a:cxn ang="0">
                      <a:pos x="T2" y="T3"/>
                    </a:cxn>
                  </a:cxnLst>
                  <a:rect l="0" t="0" r="r" b="b"/>
                  <a:pathLst>
                    <a:path w="281" h="281">
                      <a:moveTo>
                        <a:pt x="0" y="0"/>
                      </a:moveTo>
                      <a:cubicBezTo>
                        <a:pt x="155" y="0"/>
                        <a:pt x="281" y="126"/>
                        <a:pt x="281" y="281"/>
                      </a:cubicBezTo>
                    </a:path>
                  </a:pathLst>
                </a:custGeom>
                <a:grpFill/>
                <a:ln w="63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26" name="Freeform 7">
                  <a:extLst>
                    <a:ext uri="{FF2B5EF4-FFF2-40B4-BE49-F238E27FC236}">
                      <a16:creationId xmlns:a16="http://schemas.microsoft.com/office/drawing/2014/main" id="{A7339AEE-CBCF-47AB-A9A5-1CD86F751448}"/>
                    </a:ext>
                  </a:extLst>
                </p:cNvPr>
                <p:cNvSpPr>
                  <a:spLocks/>
                </p:cNvSpPr>
                <p:nvPr/>
              </p:nvSpPr>
              <p:spPr bwMode="auto">
                <a:xfrm>
                  <a:off x="3182" y="961"/>
                  <a:ext cx="491" cy="492"/>
                </a:xfrm>
                <a:custGeom>
                  <a:avLst/>
                  <a:gdLst>
                    <a:gd name="T0" fmla="*/ 0 w 400"/>
                    <a:gd name="T1" fmla="*/ 0 h 401"/>
                    <a:gd name="T2" fmla="*/ 400 w 400"/>
                    <a:gd name="T3" fmla="*/ 401 h 401"/>
                  </a:gdLst>
                  <a:ahLst/>
                  <a:cxnLst>
                    <a:cxn ang="0">
                      <a:pos x="T0" y="T1"/>
                    </a:cxn>
                    <a:cxn ang="0">
                      <a:pos x="T2" y="T3"/>
                    </a:cxn>
                  </a:cxnLst>
                  <a:rect l="0" t="0" r="r" b="b"/>
                  <a:pathLst>
                    <a:path w="400" h="401">
                      <a:moveTo>
                        <a:pt x="0" y="0"/>
                      </a:moveTo>
                      <a:cubicBezTo>
                        <a:pt x="221" y="0"/>
                        <a:pt x="400" y="180"/>
                        <a:pt x="400" y="401"/>
                      </a:cubicBezTo>
                    </a:path>
                  </a:pathLst>
                </a:custGeom>
                <a:grpFill/>
                <a:ln w="63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grpSp>
          <p:nvGrpSpPr>
            <p:cNvPr id="96" name="IconEmail">
              <a:extLst>
                <a:ext uri="{FF2B5EF4-FFF2-40B4-BE49-F238E27FC236}">
                  <a16:creationId xmlns:a16="http://schemas.microsoft.com/office/drawing/2014/main" id="{6F1632F9-B621-4C38-960C-DA5E6F85B343}"/>
                </a:ext>
              </a:extLst>
            </p:cNvPr>
            <p:cNvGrpSpPr>
              <a:grpSpLocks noChangeAspect="1"/>
            </p:cNvGrpSpPr>
            <p:nvPr/>
          </p:nvGrpSpPr>
          <p:grpSpPr>
            <a:xfrm>
              <a:off x="631150" y="4162565"/>
              <a:ext cx="180000" cy="180000"/>
              <a:chOff x="2703390" y="4365085"/>
              <a:chExt cx="960114" cy="960114"/>
            </a:xfrm>
          </p:grpSpPr>
          <p:sp>
            <p:nvSpPr>
              <p:cNvPr id="97" name="Ellipse 125">
                <a:extLst>
                  <a:ext uri="{FF2B5EF4-FFF2-40B4-BE49-F238E27FC236}">
                    <a16:creationId xmlns:a16="http://schemas.microsoft.com/office/drawing/2014/main" id="{F11AD308-C899-4373-B00C-56D77249A081}"/>
                  </a:ext>
                </a:extLst>
              </p:cNvPr>
              <p:cNvSpPr/>
              <p:nvPr/>
            </p:nvSpPr>
            <p:spPr>
              <a:xfrm>
                <a:off x="2703390" y="4365085"/>
                <a:ext cx="960114" cy="960114"/>
              </a:xfrm>
              <a:prstGeom prst="ellipse">
                <a:avLst/>
              </a:prstGeom>
              <a:solidFill>
                <a:schemeClr val="tx2"/>
              </a:solidFill>
              <a:ln w="6350" cap="rnd">
                <a:solidFill>
                  <a:schemeClr val="tx2"/>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117" name="Group 116">
                <a:extLst>
                  <a:ext uri="{FF2B5EF4-FFF2-40B4-BE49-F238E27FC236}">
                    <a16:creationId xmlns:a16="http://schemas.microsoft.com/office/drawing/2014/main" id="{3DC56136-2549-4CAD-A095-EA048E8BEC24}"/>
                  </a:ext>
                </a:extLst>
              </p:cNvPr>
              <p:cNvGrpSpPr>
                <a:grpSpLocks noChangeAspect="1"/>
              </p:cNvGrpSpPr>
              <p:nvPr/>
            </p:nvGrpSpPr>
            <p:grpSpPr>
              <a:xfrm>
                <a:off x="2886170" y="4635603"/>
                <a:ext cx="594554" cy="419078"/>
                <a:chOff x="4562584" y="4650255"/>
                <a:chExt cx="457200" cy="322263"/>
              </a:xfrm>
            </p:grpSpPr>
            <p:sp>
              <p:nvSpPr>
                <p:cNvPr id="118" name="Line 20">
                  <a:extLst>
                    <a:ext uri="{FF2B5EF4-FFF2-40B4-BE49-F238E27FC236}">
                      <a16:creationId xmlns:a16="http://schemas.microsoft.com/office/drawing/2014/main" id="{7465CE6F-AB4D-45E4-959F-77A21B0A5DB3}"/>
                    </a:ext>
                  </a:extLst>
                </p:cNvPr>
                <p:cNvSpPr>
                  <a:spLocks noChangeShapeType="1"/>
                </p:cNvSpPr>
                <p:nvPr/>
              </p:nvSpPr>
              <p:spPr bwMode="auto">
                <a:xfrm>
                  <a:off x="4867384" y="4820118"/>
                  <a:ext cx="101600" cy="101600"/>
                </a:xfrm>
                <a:prstGeom prst="line">
                  <a:avLst/>
                </a:prstGeom>
                <a:noFill/>
                <a:ln w="63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9" name="Freeform 21">
                  <a:extLst>
                    <a:ext uri="{FF2B5EF4-FFF2-40B4-BE49-F238E27FC236}">
                      <a16:creationId xmlns:a16="http://schemas.microsoft.com/office/drawing/2014/main" id="{46D4B8F3-8C14-40EC-A063-FE3AF5C0750D}"/>
                    </a:ext>
                  </a:extLst>
                </p:cNvPr>
                <p:cNvSpPr>
                  <a:spLocks/>
                </p:cNvSpPr>
                <p:nvPr/>
              </p:nvSpPr>
              <p:spPr bwMode="auto">
                <a:xfrm>
                  <a:off x="4562584" y="4650255"/>
                  <a:ext cx="457200" cy="322263"/>
                </a:xfrm>
                <a:custGeom>
                  <a:avLst/>
                  <a:gdLst>
                    <a:gd name="T0" fmla="*/ 0 w 108"/>
                    <a:gd name="T1" fmla="*/ 40 h 76"/>
                    <a:gd name="T2" fmla="*/ 0 w 108"/>
                    <a:gd name="T3" fmla="*/ 8 h 76"/>
                    <a:gd name="T4" fmla="*/ 8 w 108"/>
                    <a:gd name="T5" fmla="*/ 0 h 76"/>
                    <a:gd name="T6" fmla="*/ 100 w 108"/>
                    <a:gd name="T7" fmla="*/ 0 h 76"/>
                    <a:gd name="T8" fmla="*/ 108 w 108"/>
                    <a:gd name="T9" fmla="*/ 8 h 76"/>
                    <a:gd name="T10" fmla="*/ 108 w 108"/>
                    <a:gd name="T11" fmla="*/ 68 h 76"/>
                    <a:gd name="T12" fmla="*/ 100 w 108"/>
                    <a:gd name="T13" fmla="*/ 76 h 76"/>
                    <a:gd name="T14" fmla="*/ 8 w 108"/>
                    <a:gd name="T15" fmla="*/ 76 h 76"/>
                    <a:gd name="T16" fmla="*/ 0 w 108"/>
                    <a:gd name="T17" fmla="*/ 68 h 76"/>
                    <a:gd name="T18" fmla="*/ 0 w 108"/>
                    <a:gd name="T19" fmla="*/ 52 h 76"/>
                    <a:gd name="connsiteX0" fmla="*/ 0 w 10000"/>
                    <a:gd name="connsiteY0" fmla="*/ 5263 h 10000"/>
                    <a:gd name="connsiteX1" fmla="*/ 0 w 10000"/>
                    <a:gd name="connsiteY1" fmla="*/ 1053 h 10000"/>
                    <a:gd name="connsiteX2" fmla="*/ 741 w 10000"/>
                    <a:gd name="connsiteY2" fmla="*/ 0 h 10000"/>
                    <a:gd name="connsiteX3" fmla="*/ 9259 w 10000"/>
                    <a:gd name="connsiteY3" fmla="*/ 0 h 10000"/>
                    <a:gd name="connsiteX4" fmla="*/ 10000 w 10000"/>
                    <a:gd name="connsiteY4" fmla="*/ 1053 h 10000"/>
                    <a:gd name="connsiteX5" fmla="*/ 10000 w 10000"/>
                    <a:gd name="connsiteY5" fmla="*/ 8947 h 10000"/>
                    <a:gd name="connsiteX6" fmla="*/ 9259 w 10000"/>
                    <a:gd name="connsiteY6" fmla="*/ 10000 h 10000"/>
                    <a:gd name="connsiteX7" fmla="*/ 741 w 10000"/>
                    <a:gd name="connsiteY7" fmla="*/ 10000 h 10000"/>
                    <a:gd name="connsiteX8" fmla="*/ 0 w 10000"/>
                    <a:gd name="connsiteY8" fmla="*/ 8947 h 10000"/>
                    <a:gd name="connsiteX9" fmla="*/ 0 w 10000"/>
                    <a:gd name="connsiteY9" fmla="*/ 6842 h 10000"/>
                    <a:gd name="connsiteX10" fmla="*/ 0 w 10000"/>
                    <a:gd name="connsiteY10" fmla="*/ 526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00" h="10000">
                      <a:moveTo>
                        <a:pt x="0" y="5263"/>
                      </a:moveTo>
                      <a:lnTo>
                        <a:pt x="0" y="1053"/>
                      </a:lnTo>
                      <a:cubicBezTo>
                        <a:pt x="0" y="526"/>
                        <a:pt x="370" y="0"/>
                        <a:pt x="741" y="0"/>
                      </a:cubicBezTo>
                      <a:lnTo>
                        <a:pt x="9259" y="0"/>
                      </a:lnTo>
                      <a:cubicBezTo>
                        <a:pt x="9630" y="0"/>
                        <a:pt x="10000" y="526"/>
                        <a:pt x="10000" y="1053"/>
                      </a:cubicBezTo>
                      <a:lnTo>
                        <a:pt x="10000" y="8947"/>
                      </a:lnTo>
                      <a:cubicBezTo>
                        <a:pt x="10000" y="9474"/>
                        <a:pt x="9630" y="10000"/>
                        <a:pt x="9259" y="10000"/>
                      </a:cubicBezTo>
                      <a:lnTo>
                        <a:pt x="741" y="10000"/>
                      </a:lnTo>
                      <a:cubicBezTo>
                        <a:pt x="370" y="10000"/>
                        <a:pt x="0" y="9474"/>
                        <a:pt x="0" y="8947"/>
                      </a:cubicBezTo>
                      <a:lnTo>
                        <a:pt x="0" y="6842"/>
                      </a:lnTo>
                      <a:lnTo>
                        <a:pt x="0" y="5263"/>
                      </a:lnTo>
                      <a:close/>
                    </a:path>
                  </a:pathLst>
                </a:custGeom>
                <a:noFill/>
                <a:ln w="63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0" name="Freeform 22">
                  <a:extLst>
                    <a:ext uri="{FF2B5EF4-FFF2-40B4-BE49-F238E27FC236}">
                      <a16:creationId xmlns:a16="http://schemas.microsoft.com/office/drawing/2014/main" id="{ECED9814-E13C-4C80-8880-0AD48CA1BB7B}"/>
                    </a:ext>
                  </a:extLst>
                </p:cNvPr>
                <p:cNvSpPr>
                  <a:spLocks/>
                </p:cNvSpPr>
                <p:nvPr/>
              </p:nvSpPr>
              <p:spPr bwMode="auto">
                <a:xfrm>
                  <a:off x="4613384" y="4701055"/>
                  <a:ext cx="355600" cy="152400"/>
                </a:xfrm>
                <a:custGeom>
                  <a:avLst/>
                  <a:gdLst>
                    <a:gd name="T0" fmla="*/ 0 w 84"/>
                    <a:gd name="T1" fmla="*/ 0 h 36"/>
                    <a:gd name="T2" fmla="*/ 32 w 84"/>
                    <a:gd name="T3" fmla="*/ 32 h 36"/>
                    <a:gd name="T4" fmla="*/ 52 w 84"/>
                    <a:gd name="T5" fmla="*/ 32 h 36"/>
                    <a:gd name="T6" fmla="*/ 84 w 84"/>
                    <a:gd name="T7" fmla="*/ 0 h 36"/>
                  </a:gdLst>
                  <a:ahLst/>
                  <a:cxnLst>
                    <a:cxn ang="0">
                      <a:pos x="T0" y="T1"/>
                    </a:cxn>
                    <a:cxn ang="0">
                      <a:pos x="T2" y="T3"/>
                    </a:cxn>
                    <a:cxn ang="0">
                      <a:pos x="T4" y="T5"/>
                    </a:cxn>
                    <a:cxn ang="0">
                      <a:pos x="T6" y="T7"/>
                    </a:cxn>
                  </a:cxnLst>
                  <a:rect l="0" t="0" r="r" b="b"/>
                  <a:pathLst>
                    <a:path w="84" h="36">
                      <a:moveTo>
                        <a:pt x="0" y="0"/>
                      </a:moveTo>
                      <a:cubicBezTo>
                        <a:pt x="32" y="32"/>
                        <a:pt x="32" y="32"/>
                        <a:pt x="32" y="32"/>
                      </a:cubicBezTo>
                      <a:cubicBezTo>
                        <a:pt x="37" y="36"/>
                        <a:pt x="47" y="36"/>
                        <a:pt x="52" y="32"/>
                      </a:cubicBezTo>
                      <a:cubicBezTo>
                        <a:pt x="84" y="0"/>
                        <a:pt x="84" y="0"/>
                        <a:pt x="84" y="0"/>
                      </a:cubicBezTo>
                    </a:path>
                  </a:pathLst>
                </a:custGeom>
                <a:noFill/>
                <a:ln w="63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1" name="Line 23">
                  <a:extLst>
                    <a:ext uri="{FF2B5EF4-FFF2-40B4-BE49-F238E27FC236}">
                      <a16:creationId xmlns:a16="http://schemas.microsoft.com/office/drawing/2014/main" id="{71D7ACFC-25B1-447D-B302-221A7C9AB7C7}"/>
                    </a:ext>
                  </a:extLst>
                </p:cNvPr>
                <p:cNvSpPr>
                  <a:spLocks noChangeShapeType="1"/>
                </p:cNvSpPr>
                <p:nvPr/>
              </p:nvSpPr>
              <p:spPr bwMode="auto">
                <a:xfrm flipH="1">
                  <a:off x="4613384" y="4820118"/>
                  <a:ext cx="101600" cy="101600"/>
                </a:xfrm>
                <a:prstGeom prst="line">
                  <a:avLst/>
                </a:prstGeom>
                <a:noFill/>
                <a:ln w="63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sp>
        <p:nvSpPr>
          <p:cNvPr id="127" name="strPhone01">
            <a:extLst>
              <a:ext uri="{FF2B5EF4-FFF2-40B4-BE49-F238E27FC236}">
                <a16:creationId xmlns:a16="http://schemas.microsoft.com/office/drawing/2014/main" id="{A51A564F-A374-4B3F-BD79-1C67B6213137}"/>
              </a:ext>
            </a:extLst>
          </p:cNvPr>
          <p:cNvSpPr>
            <a:spLocks noGrp="1"/>
          </p:cNvSpPr>
          <p:nvPr>
            <p:ph type="body" sz="quarter" idx="12" hasCustomPrompt="1"/>
          </p:nvPr>
        </p:nvSpPr>
        <p:spPr>
          <a:xfrm>
            <a:off x="900707" y="4417541"/>
            <a:ext cx="4050443" cy="246221"/>
          </a:xfrm>
        </p:spPr>
        <p:txBody>
          <a:bodyPr>
            <a:noAutofit/>
          </a:bodyPr>
          <a:lstStyle>
            <a:lvl1pPr>
              <a:spcBef>
                <a:spcPts val="0"/>
              </a:spcBef>
              <a:defRPr sz="1200" cap="none" baseline="0">
                <a:solidFill>
                  <a:schemeClr val="bg1"/>
                </a:solidFill>
                <a:latin typeface="+mn-lt"/>
              </a:defRPr>
            </a:lvl1pPr>
          </a:lstStyle>
          <a:p>
            <a:pPr lvl="0"/>
            <a:r>
              <a:rPr lang="en-US" sz="1200" dirty="0">
                <a:solidFill>
                  <a:schemeClr val="bg1"/>
                </a:solidFill>
              </a:rPr>
              <a:t>+32 # ### ## ##</a:t>
            </a:r>
            <a:endParaRPr lang="en-US" dirty="0"/>
          </a:p>
        </p:txBody>
      </p:sp>
      <p:sp>
        <p:nvSpPr>
          <p:cNvPr id="128" name="strEmail01">
            <a:extLst>
              <a:ext uri="{FF2B5EF4-FFF2-40B4-BE49-F238E27FC236}">
                <a16:creationId xmlns:a16="http://schemas.microsoft.com/office/drawing/2014/main" id="{60B11F2F-B4E3-40EE-85D3-A30C1802A8E5}"/>
              </a:ext>
            </a:extLst>
          </p:cNvPr>
          <p:cNvSpPr>
            <a:spLocks noGrp="1"/>
          </p:cNvSpPr>
          <p:nvPr>
            <p:ph type="body" sz="quarter" idx="13" hasCustomPrompt="1"/>
          </p:nvPr>
        </p:nvSpPr>
        <p:spPr>
          <a:xfrm>
            <a:off x="900707" y="4159760"/>
            <a:ext cx="4050443" cy="246221"/>
          </a:xfrm>
        </p:spPr>
        <p:txBody>
          <a:bodyPr>
            <a:noAutofit/>
          </a:bodyPr>
          <a:lstStyle>
            <a:lvl1pPr>
              <a:spcBef>
                <a:spcPts val="0"/>
              </a:spcBef>
              <a:defRPr sz="1200" cap="none" baseline="0">
                <a:solidFill>
                  <a:schemeClr val="bg1"/>
                </a:solidFill>
                <a:latin typeface="+mn-lt"/>
              </a:defRPr>
            </a:lvl1pPr>
          </a:lstStyle>
          <a:p>
            <a:pPr lvl="0"/>
            <a:r>
              <a:rPr lang="en-US" sz="1200" dirty="0">
                <a:solidFill>
                  <a:schemeClr val="bg1"/>
                </a:solidFill>
              </a:rPr>
              <a:t>firstname.lastname@ipsos.com</a:t>
            </a:r>
            <a:endParaRPr lang="en-US" dirty="0"/>
          </a:p>
        </p:txBody>
      </p:sp>
      <p:sp>
        <p:nvSpPr>
          <p:cNvPr id="129" name="strFunction01">
            <a:extLst>
              <a:ext uri="{FF2B5EF4-FFF2-40B4-BE49-F238E27FC236}">
                <a16:creationId xmlns:a16="http://schemas.microsoft.com/office/drawing/2014/main" id="{3C49658E-3019-4D0B-9138-33C7142625B7}"/>
              </a:ext>
            </a:extLst>
          </p:cNvPr>
          <p:cNvSpPr>
            <a:spLocks noGrp="1"/>
          </p:cNvSpPr>
          <p:nvPr>
            <p:ph type="body" sz="quarter" idx="11" hasCustomPrompt="1"/>
          </p:nvPr>
        </p:nvSpPr>
        <p:spPr>
          <a:xfrm>
            <a:off x="631150" y="3715634"/>
            <a:ext cx="4320000" cy="246221"/>
          </a:xfrm>
        </p:spPr>
        <p:txBody>
          <a:bodyPr>
            <a:noAutofit/>
          </a:bodyPr>
          <a:lstStyle>
            <a:lvl1pPr>
              <a:spcBef>
                <a:spcPts val="0"/>
              </a:spcBef>
              <a:defRPr sz="1200" cap="none" baseline="0">
                <a:solidFill>
                  <a:schemeClr val="bg1">
                    <a:alpha val="50000"/>
                  </a:schemeClr>
                </a:solidFill>
                <a:latin typeface="+mn-lt"/>
              </a:defRPr>
            </a:lvl1pPr>
          </a:lstStyle>
          <a:p>
            <a:pPr lvl="0"/>
            <a:r>
              <a:rPr lang="en-US" dirty="0"/>
              <a:t>Function Title</a:t>
            </a:r>
          </a:p>
        </p:txBody>
      </p:sp>
      <p:sp>
        <p:nvSpPr>
          <p:cNvPr id="130" name="strName01">
            <a:extLst>
              <a:ext uri="{FF2B5EF4-FFF2-40B4-BE49-F238E27FC236}">
                <a16:creationId xmlns:a16="http://schemas.microsoft.com/office/drawing/2014/main" id="{7409FF92-ACE7-46CA-9665-B23428452C4D}"/>
              </a:ext>
            </a:extLst>
          </p:cNvPr>
          <p:cNvSpPr>
            <a:spLocks noGrp="1"/>
          </p:cNvSpPr>
          <p:nvPr>
            <p:ph type="body" sz="quarter" idx="10" hasCustomPrompt="1"/>
          </p:nvPr>
        </p:nvSpPr>
        <p:spPr>
          <a:xfrm>
            <a:off x="631150" y="3475694"/>
            <a:ext cx="4320000" cy="246221"/>
          </a:xfrm>
        </p:spPr>
        <p:txBody>
          <a:bodyPr>
            <a:noAutofit/>
          </a:bodyPr>
          <a:lstStyle>
            <a:lvl1pPr>
              <a:spcBef>
                <a:spcPts val="0"/>
              </a:spcBef>
              <a:defRPr cap="all" baseline="0">
                <a:solidFill>
                  <a:schemeClr val="bg1"/>
                </a:solidFill>
                <a:latin typeface="+mj-lt"/>
              </a:defRPr>
            </a:lvl1pPr>
          </a:lstStyle>
          <a:p>
            <a:pPr lvl="0"/>
            <a:r>
              <a:rPr lang="en-US" dirty="0" err="1"/>
              <a:t>Firstname</a:t>
            </a:r>
            <a:r>
              <a:rPr lang="en-US" dirty="0"/>
              <a:t> </a:t>
            </a:r>
            <a:r>
              <a:rPr lang="en-US" dirty="0" err="1"/>
              <a:t>Lastname</a:t>
            </a:r>
            <a:endParaRPr lang="en-US" dirty="0"/>
          </a:p>
        </p:txBody>
      </p:sp>
    </p:spTree>
    <p:extLst>
      <p:ext uri="{BB962C8B-B14F-4D97-AF65-F5344CB8AC3E}">
        <p14:creationId xmlns:p14="http://schemas.microsoft.com/office/powerpoint/2010/main" val="650699373"/>
      </p:ext>
    </p:extLst>
  </p:cSld>
  <p:clrMapOvr>
    <a:masterClrMapping/>
  </p:clrMapOvr>
  <p:extLst>
    <p:ext uri="{DCECCB84-F9BA-43D5-87BE-67443E8EF086}">
      <p15:sldGuideLst xmlns:p15="http://schemas.microsoft.com/office/powerpoint/2012/main">
        <p15:guide id="1" pos="393"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ackCover">
    <p:bg>
      <p:bgPr>
        <a:gradFill>
          <a:gsLst>
            <a:gs pos="0">
              <a:schemeClr val="bg2"/>
            </a:gs>
            <a:gs pos="100000">
              <a:schemeClr val="bg2">
                <a:lumMod val="50000"/>
              </a:schemeClr>
            </a:gs>
          </a:gsLst>
          <a:lin ang="2700000" scaled="0"/>
        </a:gradFill>
        <a:effectLst/>
      </p:bgPr>
    </p:bg>
    <p:spTree>
      <p:nvGrpSpPr>
        <p:cNvPr id="1" name=""/>
        <p:cNvGrpSpPr/>
        <p:nvPr/>
      </p:nvGrpSpPr>
      <p:grpSpPr>
        <a:xfrm>
          <a:off x="0" y="0"/>
          <a:ext cx="0" cy="0"/>
          <a:chOff x="0" y="0"/>
          <a:chExt cx="0" cy="0"/>
        </a:xfrm>
      </p:grpSpPr>
      <p:grpSp>
        <p:nvGrpSpPr>
          <p:cNvPr id="7" name="Angled stripes">
            <a:extLst>
              <a:ext uri="{FF2B5EF4-FFF2-40B4-BE49-F238E27FC236}">
                <a16:creationId xmlns:a16="http://schemas.microsoft.com/office/drawing/2014/main" id="{4E731B71-5650-4C30-97B0-4057911655A6}"/>
              </a:ext>
            </a:extLst>
          </p:cNvPr>
          <p:cNvGrpSpPr/>
          <p:nvPr userDrawn="1"/>
        </p:nvGrpSpPr>
        <p:grpSpPr>
          <a:xfrm>
            <a:off x="2101012" y="2821242"/>
            <a:ext cx="11833943" cy="1855206"/>
            <a:chOff x="2101012" y="2821242"/>
            <a:chExt cx="11833943" cy="1855206"/>
          </a:xfrm>
        </p:grpSpPr>
        <p:sp>
          <p:nvSpPr>
            <p:cNvPr id="9" name="Angled stripe 1">
              <a:extLst>
                <a:ext uri="{FF2B5EF4-FFF2-40B4-BE49-F238E27FC236}">
                  <a16:creationId xmlns:a16="http://schemas.microsoft.com/office/drawing/2014/main" id="{6661A596-05F4-42F3-B61C-DC7028F8CAD8}"/>
                </a:ext>
              </a:extLst>
            </p:cNvPr>
            <p:cNvSpPr/>
            <p:nvPr userDrawn="1"/>
          </p:nvSpPr>
          <p:spPr>
            <a:xfrm rot="18932423">
              <a:off x="2101012" y="2821242"/>
              <a:ext cx="11030122" cy="1215516"/>
            </a:xfrm>
            <a:custGeom>
              <a:avLst/>
              <a:gdLst>
                <a:gd name="connsiteX0" fmla="*/ 9791459 w 11030122"/>
                <a:gd name="connsiteY0" fmla="*/ 0 h 1215516"/>
                <a:gd name="connsiteX1" fmla="*/ 11030122 w 11030122"/>
                <a:gd name="connsiteY1" fmla="*/ 1215516 h 1215516"/>
                <a:gd name="connsiteX2" fmla="*/ 1238664 w 11030122"/>
                <a:gd name="connsiteY2" fmla="*/ 1215516 h 1215516"/>
                <a:gd name="connsiteX3" fmla="*/ 0 w 11030122"/>
                <a:gd name="connsiteY3" fmla="*/ 0 h 1215516"/>
              </a:gdLst>
              <a:ahLst/>
              <a:cxnLst>
                <a:cxn ang="0">
                  <a:pos x="connsiteX0" y="connsiteY0"/>
                </a:cxn>
                <a:cxn ang="0">
                  <a:pos x="connsiteX1" y="connsiteY1"/>
                </a:cxn>
                <a:cxn ang="0">
                  <a:pos x="connsiteX2" y="connsiteY2"/>
                </a:cxn>
                <a:cxn ang="0">
                  <a:pos x="connsiteX3" y="connsiteY3"/>
                </a:cxn>
              </a:cxnLst>
              <a:rect l="l" t="t" r="r" b="b"/>
              <a:pathLst>
                <a:path w="11030122" h="1215516">
                  <a:moveTo>
                    <a:pt x="9791459" y="0"/>
                  </a:moveTo>
                  <a:lnTo>
                    <a:pt x="11030122" y="1215516"/>
                  </a:lnTo>
                  <a:lnTo>
                    <a:pt x="1238664" y="1215516"/>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ngled stripe 2">
              <a:extLst>
                <a:ext uri="{FF2B5EF4-FFF2-40B4-BE49-F238E27FC236}">
                  <a16:creationId xmlns:a16="http://schemas.microsoft.com/office/drawing/2014/main" id="{E92F2EB7-C25E-4DBB-B49D-88374BC93E28}"/>
                </a:ext>
              </a:extLst>
            </p:cNvPr>
            <p:cNvSpPr/>
            <p:nvPr userDrawn="1"/>
          </p:nvSpPr>
          <p:spPr>
            <a:xfrm rot="18932423">
              <a:off x="4731456" y="3460932"/>
              <a:ext cx="9203499" cy="1215516"/>
            </a:xfrm>
            <a:custGeom>
              <a:avLst/>
              <a:gdLst>
                <a:gd name="connsiteX0" fmla="*/ 9203499 w 9203499"/>
                <a:gd name="connsiteY0" fmla="*/ 0 h 1215516"/>
                <a:gd name="connsiteX1" fmla="*/ 8010698 w 9203499"/>
                <a:gd name="connsiteY1" fmla="*/ 1215516 h 1215516"/>
                <a:gd name="connsiteX2" fmla="*/ 1238664 w 9203499"/>
                <a:gd name="connsiteY2" fmla="*/ 1215516 h 1215516"/>
                <a:gd name="connsiteX3" fmla="*/ 0 w 9203499"/>
                <a:gd name="connsiteY3" fmla="*/ 0 h 1215516"/>
              </a:gdLst>
              <a:ahLst/>
              <a:cxnLst>
                <a:cxn ang="0">
                  <a:pos x="connsiteX0" y="connsiteY0"/>
                </a:cxn>
                <a:cxn ang="0">
                  <a:pos x="connsiteX1" y="connsiteY1"/>
                </a:cxn>
                <a:cxn ang="0">
                  <a:pos x="connsiteX2" y="connsiteY2"/>
                </a:cxn>
                <a:cxn ang="0">
                  <a:pos x="connsiteX3" y="connsiteY3"/>
                </a:cxn>
              </a:cxnLst>
              <a:rect l="l" t="t" r="r" b="b"/>
              <a:pathLst>
                <a:path w="9203499" h="1215516">
                  <a:moveTo>
                    <a:pt x="9203499" y="0"/>
                  </a:moveTo>
                  <a:lnTo>
                    <a:pt x="8010698" y="1215516"/>
                  </a:lnTo>
                  <a:lnTo>
                    <a:pt x="1238664" y="1215516"/>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GameChangers">
            <a:extLst>
              <a:ext uri="{FF2B5EF4-FFF2-40B4-BE49-F238E27FC236}">
                <a16:creationId xmlns:a16="http://schemas.microsoft.com/office/drawing/2014/main" id="{26B8CB77-607B-4512-89C5-9851231EE864}"/>
              </a:ext>
            </a:extLst>
          </p:cNvPr>
          <p:cNvSpPr/>
          <p:nvPr userDrawn="1"/>
        </p:nvSpPr>
        <p:spPr>
          <a:xfrm>
            <a:off x="7696051" y="5782364"/>
            <a:ext cx="2702074" cy="236588"/>
          </a:xfrm>
          <a:custGeom>
            <a:avLst/>
            <a:gdLst>
              <a:gd name="connsiteX0" fmla="*/ 1609358 w 1722437"/>
              <a:gd name="connsiteY0" fmla="*/ 100518 h 150812"/>
              <a:gd name="connsiteX1" fmla="*/ 1667937 w 1722437"/>
              <a:gd name="connsiteY1" fmla="*/ 149493 h 150812"/>
              <a:gd name="connsiteX2" fmla="*/ 1725246 w 1722437"/>
              <a:gd name="connsiteY2" fmla="*/ 105281 h 150812"/>
              <a:gd name="connsiteX3" fmla="*/ 1684367 w 1722437"/>
              <a:gd name="connsiteY3" fmla="*/ 65196 h 150812"/>
              <a:gd name="connsiteX4" fmla="*/ 1643251 w 1722437"/>
              <a:gd name="connsiteY4" fmla="*/ 44400 h 150812"/>
              <a:gd name="connsiteX5" fmla="*/ 1664127 w 1722437"/>
              <a:gd name="connsiteY5" fmla="*/ 28525 h 150812"/>
              <a:gd name="connsiteX6" fmla="*/ 1691273 w 1722437"/>
              <a:gd name="connsiteY6" fmla="*/ 49321 h 150812"/>
              <a:gd name="connsiteX7" fmla="*/ 1720562 w 1722437"/>
              <a:gd name="connsiteY7" fmla="*/ 49321 h 150812"/>
              <a:gd name="connsiteX8" fmla="*/ 1665476 w 1722437"/>
              <a:gd name="connsiteY8" fmla="*/ 4951 h 150812"/>
              <a:gd name="connsiteX9" fmla="*/ 1613962 w 1722437"/>
              <a:gd name="connsiteY9" fmla="*/ 46623 h 150812"/>
              <a:gd name="connsiteX10" fmla="*/ 1654999 w 1722437"/>
              <a:gd name="connsiteY10" fmla="*/ 85754 h 150812"/>
              <a:gd name="connsiteX11" fmla="*/ 1695956 w 1722437"/>
              <a:gd name="connsiteY11" fmla="*/ 108535 h 150812"/>
              <a:gd name="connsiteX12" fmla="*/ 1669127 w 1722437"/>
              <a:gd name="connsiteY12" fmla="*/ 125680 h 150812"/>
              <a:gd name="connsiteX13" fmla="*/ 1638647 w 1722437"/>
              <a:gd name="connsiteY13" fmla="*/ 100280 h 150812"/>
              <a:gd name="connsiteX14" fmla="*/ 1509107 w 1722437"/>
              <a:gd name="connsiteY14" fmla="*/ 32017 h 150812"/>
              <a:gd name="connsiteX15" fmla="*/ 1542207 w 1722437"/>
              <a:gd name="connsiteY15" fmla="*/ 32017 h 150812"/>
              <a:gd name="connsiteX16" fmla="*/ 1563082 w 1722437"/>
              <a:gd name="connsiteY16" fmla="*/ 51147 h 150812"/>
              <a:gd name="connsiteX17" fmla="*/ 1542207 w 1722437"/>
              <a:gd name="connsiteY17" fmla="*/ 70832 h 150812"/>
              <a:gd name="connsiteX18" fmla="*/ 1509107 w 1722437"/>
              <a:gd name="connsiteY18" fmla="*/ 70832 h 150812"/>
              <a:gd name="connsiteX19" fmla="*/ 1478786 w 1722437"/>
              <a:gd name="connsiteY19" fmla="*/ 146159 h 150812"/>
              <a:gd name="connsiteX20" fmla="*/ 1509107 w 1722437"/>
              <a:gd name="connsiteY20" fmla="*/ 146159 h 150812"/>
              <a:gd name="connsiteX21" fmla="*/ 1509107 w 1722437"/>
              <a:gd name="connsiteY21" fmla="*/ 92422 h 150812"/>
              <a:gd name="connsiteX22" fmla="*/ 1539349 w 1722437"/>
              <a:gd name="connsiteY22" fmla="*/ 92422 h 150812"/>
              <a:gd name="connsiteX23" fmla="*/ 1562288 w 1722437"/>
              <a:gd name="connsiteY23" fmla="*/ 113218 h 150812"/>
              <a:gd name="connsiteX24" fmla="*/ 1567130 w 1722437"/>
              <a:gd name="connsiteY24" fmla="*/ 146159 h 150812"/>
              <a:gd name="connsiteX25" fmla="*/ 1597372 w 1722437"/>
              <a:gd name="connsiteY25" fmla="*/ 146159 h 150812"/>
              <a:gd name="connsiteX26" fmla="*/ 1591578 w 1722437"/>
              <a:gd name="connsiteY26" fmla="*/ 113615 h 150812"/>
              <a:gd name="connsiteX27" fmla="*/ 1571575 w 1722437"/>
              <a:gd name="connsiteY27" fmla="*/ 81389 h 150812"/>
              <a:gd name="connsiteX28" fmla="*/ 1571575 w 1722437"/>
              <a:gd name="connsiteY28" fmla="*/ 81389 h 150812"/>
              <a:gd name="connsiteX29" fmla="*/ 1593324 w 1722437"/>
              <a:gd name="connsiteY29" fmla="*/ 46861 h 150812"/>
              <a:gd name="connsiteX30" fmla="*/ 1555780 w 1722437"/>
              <a:gd name="connsiteY30" fmla="*/ 8840 h 150812"/>
              <a:gd name="connsiteX31" fmla="*/ 1553081 w 1722437"/>
              <a:gd name="connsiteY31" fmla="*/ 8919 h 150812"/>
              <a:gd name="connsiteX32" fmla="*/ 1478786 w 1722437"/>
              <a:gd name="connsiteY32" fmla="*/ 8919 h 150812"/>
              <a:gd name="connsiteX33" fmla="*/ 1353850 w 1722437"/>
              <a:gd name="connsiteY33" fmla="*/ 146159 h 150812"/>
              <a:gd name="connsiteX34" fmla="*/ 1458387 w 1722437"/>
              <a:gd name="connsiteY34" fmla="*/ 146159 h 150812"/>
              <a:gd name="connsiteX35" fmla="*/ 1458387 w 1722437"/>
              <a:gd name="connsiteY35" fmla="*/ 120759 h 150812"/>
              <a:gd name="connsiteX36" fmla="*/ 1384171 w 1722437"/>
              <a:gd name="connsiteY36" fmla="*/ 120759 h 150812"/>
              <a:gd name="connsiteX37" fmla="*/ 1384171 w 1722437"/>
              <a:gd name="connsiteY37" fmla="*/ 87024 h 150812"/>
              <a:gd name="connsiteX38" fmla="*/ 1450846 w 1722437"/>
              <a:gd name="connsiteY38" fmla="*/ 87024 h 150812"/>
              <a:gd name="connsiteX39" fmla="*/ 1450846 w 1722437"/>
              <a:gd name="connsiteY39" fmla="*/ 63212 h 150812"/>
              <a:gd name="connsiteX40" fmla="*/ 1384171 w 1722437"/>
              <a:gd name="connsiteY40" fmla="*/ 63212 h 150812"/>
              <a:gd name="connsiteX41" fmla="*/ 1384171 w 1722437"/>
              <a:gd name="connsiteY41" fmla="*/ 33684 h 150812"/>
              <a:gd name="connsiteX42" fmla="*/ 1456799 w 1722437"/>
              <a:gd name="connsiteY42" fmla="*/ 33684 h 150812"/>
              <a:gd name="connsiteX43" fmla="*/ 1456799 w 1722437"/>
              <a:gd name="connsiteY43" fmla="*/ 8284 h 150812"/>
              <a:gd name="connsiteX44" fmla="*/ 1353612 w 1722437"/>
              <a:gd name="connsiteY44" fmla="*/ 8284 h 150812"/>
              <a:gd name="connsiteX45" fmla="*/ 1310114 w 1722437"/>
              <a:gd name="connsiteY45" fmla="*/ 146159 h 150812"/>
              <a:gd name="connsiteX46" fmla="*/ 1329244 w 1722437"/>
              <a:gd name="connsiteY46" fmla="*/ 146159 h 150812"/>
              <a:gd name="connsiteX47" fmla="*/ 1329244 w 1722437"/>
              <a:gd name="connsiteY47" fmla="*/ 71784 h 150812"/>
              <a:gd name="connsiteX48" fmla="*/ 1271379 w 1722437"/>
              <a:gd name="connsiteY48" fmla="*/ 71784 h 150812"/>
              <a:gd name="connsiteX49" fmla="*/ 1271379 w 1722437"/>
              <a:gd name="connsiteY49" fmla="*/ 94327 h 150812"/>
              <a:gd name="connsiteX50" fmla="*/ 1301859 w 1722437"/>
              <a:gd name="connsiteY50" fmla="*/ 94327 h 150812"/>
              <a:gd name="connsiteX51" fmla="*/ 1271998 w 1722437"/>
              <a:gd name="connsiteY51" fmla="*/ 124156 h 150812"/>
              <a:gd name="connsiteX52" fmla="*/ 1269077 w 1722437"/>
              <a:gd name="connsiteY52" fmla="*/ 124013 h 150812"/>
              <a:gd name="connsiteX53" fmla="*/ 1231612 w 1722437"/>
              <a:gd name="connsiteY53" fmla="*/ 77896 h 150812"/>
              <a:gd name="connsiteX54" fmla="*/ 1269077 w 1722437"/>
              <a:gd name="connsiteY54" fmla="*/ 30668 h 150812"/>
              <a:gd name="connsiteX55" fmla="*/ 1298208 w 1722437"/>
              <a:gd name="connsiteY55" fmla="*/ 53846 h 150812"/>
              <a:gd name="connsiteX56" fmla="*/ 1327100 w 1722437"/>
              <a:gd name="connsiteY56" fmla="*/ 53846 h 150812"/>
              <a:gd name="connsiteX57" fmla="*/ 1269077 w 1722437"/>
              <a:gd name="connsiteY57" fmla="*/ 5189 h 150812"/>
              <a:gd name="connsiteX58" fmla="*/ 1201370 w 1722437"/>
              <a:gd name="connsiteY58" fmla="*/ 77896 h 150812"/>
              <a:gd name="connsiteX59" fmla="*/ 1269077 w 1722437"/>
              <a:gd name="connsiteY59" fmla="*/ 149334 h 150812"/>
              <a:gd name="connsiteX60" fmla="*/ 1306860 w 1722437"/>
              <a:gd name="connsiteY60" fmla="*/ 130363 h 150812"/>
              <a:gd name="connsiteX61" fmla="*/ 1064607 w 1722437"/>
              <a:gd name="connsiteY61" fmla="*/ 146159 h 150812"/>
              <a:gd name="connsiteX62" fmla="*/ 1092944 w 1722437"/>
              <a:gd name="connsiteY62" fmla="*/ 146159 h 150812"/>
              <a:gd name="connsiteX63" fmla="*/ 1092944 w 1722437"/>
              <a:gd name="connsiteY63" fmla="*/ 54004 h 150812"/>
              <a:gd name="connsiteX64" fmla="*/ 1093341 w 1722437"/>
              <a:gd name="connsiteY64" fmla="*/ 54004 h 150812"/>
              <a:gd name="connsiteX65" fmla="*/ 1150650 w 1722437"/>
              <a:gd name="connsiteY65" fmla="*/ 146159 h 150812"/>
              <a:gd name="connsiteX66" fmla="*/ 1180892 w 1722437"/>
              <a:gd name="connsiteY66" fmla="*/ 146159 h 150812"/>
              <a:gd name="connsiteX67" fmla="*/ 1180892 w 1722437"/>
              <a:gd name="connsiteY67" fmla="*/ 8523 h 150812"/>
              <a:gd name="connsiteX68" fmla="*/ 1152555 w 1722437"/>
              <a:gd name="connsiteY68" fmla="*/ 8523 h 150812"/>
              <a:gd name="connsiteX69" fmla="*/ 1152555 w 1722437"/>
              <a:gd name="connsiteY69" fmla="*/ 100836 h 150812"/>
              <a:gd name="connsiteX70" fmla="*/ 1152158 w 1722437"/>
              <a:gd name="connsiteY70" fmla="*/ 100836 h 150812"/>
              <a:gd name="connsiteX71" fmla="*/ 1094690 w 1722437"/>
              <a:gd name="connsiteY71" fmla="*/ 8523 h 150812"/>
              <a:gd name="connsiteX72" fmla="*/ 1064607 w 1722437"/>
              <a:gd name="connsiteY72" fmla="*/ 8523 h 150812"/>
              <a:gd name="connsiteX73" fmla="*/ 985232 w 1722437"/>
              <a:gd name="connsiteY73" fmla="*/ 42416 h 150812"/>
              <a:gd name="connsiteX74" fmla="*/ 985232 w 1722437"/>
              <a:gd name="connsiteY74" fmla="*/ 42416 h 150812"/>
              <a:gd name="connsiteX75" fmla="*/ 1002615 w 1722437"/>
              <a:gd name="connsiteY75" fmla="*/ 92978 h 150812"/>
              <a:gd name="connsiteX76" fmla="*/ 967293 w 1722437"/>
              <a:gd name="connsiteY76" fmla="*/ 92978 h 150812"/>
              <a:gd name="connsiteX77" fmla="*/ 918002 w 1722437"/>
              <a:gd name="connsiteY77" fmla="*/ 146159 h 150812"/>
              <a:gd name="connsiteX78" fmla="*/ 948243 w 1722437"/>
              <a:gd name="connsiteY78" fmla="*/ 146159 h 150812"/>
              <a:gd name="connsiteX79" fmla="*/ 959356 w 1722437"/>
              <a:gd name="connsiteY79" fmla="*/ 115282 h 150812"/>
              <a:gd name="connsiteX80" fmla="*/ 1010870 w 1722437"/>
              <a:gd name="connsiteY80" fmla="*/ 115282 h 150812"/>
              <a:gd name="connsiteX81" fmla="*/ 1021268 w 1722437"/>
              <a:gd name="connsiteY81" fmla="*/ 145921 h 150812"/>
              <a:gd name="connsiteX82" fmla="*/ 1053018 w 1722437"/>
              <a:gd name="connsiteY82" fmla="*/ 145921 h 150812"/>
              <a:gd name="connsiteX83" fmla="*/ 1001504 w 1722437"/>
              <a:gd name="connsiteY83" fmla="*/ 8284 h 150812"/>
              <a:gd name="connsiteX84" fmla="*/ 970468 w 1722437"/>
              <a:gd name="connsiteY84" fmla="*/ 8284 h 150812"/>
              <a:gd name="connsiteX85" fmla="*/ 789731 w 1722437"/>
              <a:gd name="connsiteY85" fmla="*/ 146159 h 150812"/>
              <a:gd name="connsiteX86" fmla="*/ 820053 w 1722437"/>
              <a:gd name="connsiteY86" fmla="*/ 146159 h 150812"/>
              <a:gd name="connsiteX87" fmla="*/ 820053 w 1722437"/>
              <a:gd name="connsiteY87" fmla="*/ 86786 h 150812"/>
              <a:gd name="connsiteX88" fmla="*/ 875615 w 1722437"/>
              <a:gd name="connsiteY88" fmla="*/ 86786 h 150812"/>
              <a:gd name="connsiteX89" fmla="*/ 875615 w 1722437"/>
              <a:gd name="connsiteY89" fmla="*/ 146159 h 150812"/>
              <a:gd name="connsiteX90" fmla="*/ 905857 w 1722437"/>
              <a:gd name="connsiteY90" fmla="*/ 146159 h 150812"/>
              <a:gd name="connsiteX91" fmla="*/ 905857 w 1722437"/>
              <a:gd name="connsiteY91" fmla="*/ 8523 h 150812"/>
              <a:gd name="connsiteX92" fmla="*/ 875615 w 1722437"/>
              <a:gd name="connsiteY92" fmla="*/ 8523 h 150812"/>
              <a:gd name="connsiteX93" fmla="*/ 875615 w 1722437"/>
              <a:gd name="connsiteY93" fmla="*/ 61307 h 150812"/>
              <a:gd name="connsiteX94" fmla="*/ 820053 w 1722437"/>
              <a:gd name="connsiteY94" fmla="*/ 61307 h 150812"/>
              <a:gd name="connsiteX95" fmla="*/ 820053 w 1722437"/>
              <a:gd name="connsiteY95" fmla="*/ 8523 h 150812"/>
              <a:gd name="connsiteX96" fmla="*/ 789493 w 1722437"/>
              <a:gd name="connsiteY96" fmla="*/ 8523 h 150812"/>
              <a:gd name="connsiteX97" fmla="*/ 767983 w 1722437"/>
              <a:gd name="connsiteY97" fmla="*/ 54798 h 150812"/>
              <a:gd name="connsiteX98" fmla="*/ 708610 w 1722437"/>
              <a:gd name="connsiteY98" fmla="*/ 5189 h 150812"/>
              <a:gd name="connsiteX99" fmla="*/ 640903 w 1722437"/>
              <a:gd name="connsiteY99" fmla="*/ 77896 h 150812"/>
              <a:gd name="connsiteX100" fmla="*/ 708610 w 1722437"/>
              <a:gd name="connsiteY100" fmla="*/ 149334 h 150812"/>
              <a:gd name="connsiteX101" fmla="*/ 769094 w 1722437"/>
              <a:gd name="connsiteY101" fmla="*/ 92978 h 150812"/>
              <a:gd name="connsiteX102" fmla="*/ 739805 w 1722437"/>
              <a:gd name="connsiteY102" fmla="*/ 92978 h 150812"/>
              <a:gd name="connsiteX103" fmla="*/ 708610 w 1722437"/>
              <a:gd name="connsiteY103" fmla="*/ 123854 h 150812"/>
              <a:gd name="connsiteX104" fmla="*/ 671145 w 1722437"/>
              <a:gd name="connsiteY104" fmla="*/ 77738 h 150812"/>
              <a:gd name="connsiteX105" fmla="*/ 708610 w 1722437"/>
              <a:gd name="connsiteY105" fmla="*/ 30509 h 150812"/>
              <a:gd name="connsiteX106" fmla="*/ 738614 w 1722437"/>
              <a:gd name="connsiteY106" fmla="*/ 54322 h 150812"/>
              <a:gd name="connsiteX107" fmla="*/ 468342 w 1722437"/>
              <a:gd name="connsiteY107" fmla="*/ 146159 h 150812"/>
              <a:gd name="connsiteX108" fmla="*/ 572800 w 1722437"/>
              <a:gd name="connsiteY108" fmla="*/ 146159 h 150812"/>
              <a:gd name="connsiteX109" fmla="*/ 572800 w 1722437"/>
              <a:gd name="connsiteY109" fmla="*/ 120759 h 150812"/>
              <a:gd name="connsiteX110" fmla="*/ 498584 w 1722437"/>
              <a:gd name="connsiteY110" fmla="*/ 120759 h 150812"/>
              <a:gd name="connsiteX111" fmla="*/ 498584 w 1722437"/>
              <a:gd name="connsiteY111" fmla="*/ 87024 h 150812"/>
              <a:gd name="connsiteX112" fmla="*/ 565338 w 1722437"/>
              <a:gd name="connsiteY112" fmla="*/ 87024 h 150812"/>
              <a:gd name="connsiteX113" fmla="*/ 565338 w 1722437"/>
              <a:gd name="connsiteY113" fmla="*/ 63212 h 150812"/>
              <a:gd name="connsiteX114" fmla="*/ 498584 w 1722437"/>
              <a:gd name="connsiteY114" fmla="*/ 63212 h 150812"/>
              <a:gd name="connsiteX115" fmla="*/ 498584 w 1722437"/>
              <a:gd name="connsiteY115" fmla="*/ 33684 h 150812"/>
              <a:gd name="connsiteX116" fmla="*/ 571291 w 1722437"/>
              <a:gd name="connsiteY116" fmla="*/ 33684 h 150812"/>
              <a:gd name="connsiteX117" fmla="*/ 571291 w 1722437"/>
              <a:gd name="connsiteY117" fmla="*/ 8284 h 150812"/>
              <a:gd name="connsiteX118" fmla="*/ 468104 w 1722437"/>
              <a:gd name="connsiteY118" fmla="*/ 8284 h 150812"/>
              <a:gd name="connsiteX119" fmla="*/ 293717 w 1722437"/>
              <a:gd name="connsiteY119" fmla="*/ 146159 h 150812"/>
              <a:gd name="connsiteX120" fmla="*/ 322054 w 1722437"/>
              <a:gd name="connsiteY120" fmla="*/ 146159 h 150812"/>
              <a:gd name="connsiteX121" fmla="*/ 322054 w 1722437"/>
              <a:gd name="connsiteY121" fmla="*/ 49559 h 150812"/>
              <a:gd name="connsiteX122" fmla="*/ 322054 w 1722437"/>
              <a:gd name="connsiteY122" fmla="*/ 49559 h 150812"/>
              <a:gd name="connsiteX123" fmla="*/ 355788 w 1722437"/>
              <a:gd name="connsiteY123" fmla="*/ 146159 h 150812"/>
              <a:gd name="connsiteX124" fmla="*/ 379125 w 1722437"/>
              <a:gd name="connsiteY124" fmla="*/ 146159 h 150812"/>
              <a:gd name="connsiteX125" fmla="*/ 412938 w 1722437"/>
              <a:gd name="connsiteY125" fmla="*/ 48607 h 150812"/>
              <a:gd name="connsiteX126" fmla="*/ 412938 w 1722437"/>
              <a:gd name="connsiteY126" fmla="*/ 48607 h 150812"/>
              <a:gd name="connsiteX127" fmla="*/ 412938 w 1722437"/>
              <a:gd name="connsiteY127" fmla="*/ 146159 h 150812"/>
              <a:gd name="connsiteX128" fmla="*/ 441275 w 1722437"/>
              <a:gd name="connsiteY128" fmla="*/ 146159 h 150812"/>
              <a:gd name="connsiteX129" fmla="*/ 441275 w 1722437"/>
              <a:gd name="connsiteY129" fmla="*/ 8523 h 150812"/>
              <a:gd name="connsiteX130" fmla="*/ 398730 w 1722437"/>
              <a:gd name="connsiteY130" fmla="*/ 8523 h 150812"/>
              <a:gd name="connsiteX131" fmla="*/ 368806 w 1722437"/>
              <a:gd name="connsiteY131" fmla="*/ 103217 h 150812"/>
              <a:gd name="connsiteX132" fmla="*/ 368806 w 1722437"/>
              <a:gd name="connsiteY132" fmla="*/ 103217 h 150812"/>
              <a:gd name="connsiteX133" fmla="*/ 336580 w 1722437"/>
              <a:gd name="connsiteY133" fmla="*/ 8523 h 150812"/>
              <a:gd name="connsiteX134" fmla="*/ 293955 w 1722437"/>
              <a:gd name="connsiteY134" fmla="*/ 8523 h 150812"/>
              <a:gd name="connsiteX135" fmla="*/ 214342 w 1722437"/>
              <a:gd name="connsiteY135" fmla="*/ 42416 h 150812"/>
              <a:gd name="connsiteX136" fmla="*/ 214342 w 1722437"/>
              <a:gd name="connsiteY136" fmla="*/ 42416 h 150812"/>
              <a:gd name="connsiteX137" fmla="*/ 231725 w 1722437"/>
              <a:gd name="connsiteY137" fmla="*/ 92978 h 150812"/>
              <a:gd name="connsiteX138" fmla="*/ 196006 w 1722437"/>
              <a:gd name="connsiteY138" fmla="*/ 92978 h 150812"/>
              <a:gd name="connsiteX139" fmla="*/ 146556 w 1722437"/>
              <a:gd name="connsiteY139" fmla="*/ 146159 h 150812"/>
              <a:gd name="connsiteX140" fmla="*/ 177194 w 1722437"/>
              <a:gd name="connsiteY140" fmla="*/ 146159 h 150812"/>
              <a:gd name="connsiteX141" fmla="*/ 188069 w 1722437"/>
              <a:gd name="connsiteY141" fmla="*/ 115282 h 150812"/>
              <a:gd name="connsiteX142" fmla="*/ 239583 w 1722437"/>
              <a:gd name="connsiteY142" fmla="*/ 115282 h 150812"/>
              <a:gd name="connsiteX143" fmla="*/ 249743 w 1722437"/>
              <a:gd name="connsiteY143" fmla="*/ 146159 h 150812"/>
              <a:gd name="connsiteX144" fmla="*/ 281493 w 1722437"/>
              <a:gd name="connsiteY144" fmla="*/ 146159 h 150812"/>
              <a:gd name="connsiteX145" fmla="*/ 229899 w 1722437"/>
              <a:gd name="connsiteY145" fmla="*/ 8523 h 150812"/>
              <a:gd name="connsiteX146" fmla="*/ 198864 w 1722437"/>
              <a:gd name="connsiteY146" fmla="*/ 8523 h 150812"/>
              <a:gd name="connsiteX147" fmla="*/ 113615 w 1722437"/>
              <a:gd name="connsiteY147" fmla="*/ 146159 h 150812"/>
              <a:gd name="connsiteX148" fmla="*/ 132903 w 1722437"/>
              <a:gd name="connsiteY148" fmla="*/ 146159 h 150812"/>
              <a:gd name="connsiteX149" fmla="*/ 132903 w 1722437"/>
              <a:gd name="connsiteY149" fmla="*/ 71784 h 150812"/>
              <a:gd name="connsiteX150" fmla="*/ 75118 w 1722437"/>
              <a:gd name="connsiteY150" fmla="*/ 71784 h 150812"/>
              <a:gd name="connsiteX151" fmla="*/ 75118 w 1722437"/>
              <a:gd name="connsiteY151" fmla="*/ 94327 h 150812"/>
              <a:gd name="connsiteX152" fmla="*/ 105598 w 1722437"/>
              <a:gd name="connsiteY152" fmla="*/ 94327 h 150812"/>
              <a:gd name="connsiteX153" fmla="*/ 75739 w 1722437"/>
              <a:gd name="connsiteY153" fmla="*/ 124156 h 150812"/>
              <a:gd name="connsiteX154" fmla="*/ 72816 w 1722437"/>
              <a:gd name="connsiteY154" fmla="*/ 124013 h 150812"/>
              <a:gd name="connsiteX155" fmla="*/ 35431 w 1722437"/>
              <a:gd name="connsiteY155" fmla="*/ 77896 h 150812"/>
              <a:gd name="connsiteX156" fmla="*/ 72816 w 1722437"/>
              <a:gd name="connsiteY156" fmla="*/ 30668 h 150812"/>
              <a:gd name="connsiteX157" fmla="*/ 101947 w 1722437"/>
              <a:gd name="connsiteY157" fmla="*/ 53846 h 150812"/>
              <a:gd name="connsiteX158" fmla="*/ 130681 w 1722437"/>
              <a:gd name="connsiteY158" fmla="*/ 53846 h 150812"/>
              <a:gd name="connsiteX159" fmla="*/ 72658 w 1722437"/>
              <a:gd name="connsiteY159" fmla="*/ 5189 h 150812"/>
              <a:gd name="connsiteX160" fmla="*/ 4951 w 1722437"/>
              <a:gd name="connsiteY160" fmla="*/ 77896 h 150812"/>
              <a:gd name="connsiteX161" fmla="*/ 72658 w 1722437"/>
              <a:gd name="connsiteY161" fmla="*/ 149334 h 150812"/>
              <a:gd name="connsiteX162" fmla="*/ 110440 w 1722437"/>
              <a:gd name="connsiteY162" fmla="*/ 130363 h 150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Lst>
            <a:rect l="l" t="t" r="r" b="b"/>
            <a:pathLst>
              <a:path w="1722437" h="150812">
                <a:moveTo>
                  <a:pt x="1609358" y="100518"/>
                </a:moveTo>
                <a:cubicBezTo>
                  <a:pt x="1608961" y="134411"/>
                  <a:pt x="1637457" y="149493"/>
                  <a:pt x="1667937" y="149493"/>
                </a:cubicBezTo>
                <a:cubicBezTo>
                  <a:pt x="1705402" y="149493"/>
                  <a:pt x="1725246" y="130522"/>
                  <a:pt x="1725246" y="105281"/>
                </a:cubicBezTo>
                <a:cubicBezTo>
                  <a:pt x="1725246" y="74086"/>
                  <a:pt x="1694369" y="67736"/>
                  <a:pt x="1684367" y="65196"/>
                </a:cubicBezTo>
                <a:cubicBezTo>
                  <a:pt x="1649839" y="56306"/>
                  <a:pt x="1643251" y="54957"/>
                  <a:pt x="1643251" y="44400"/>
                </a:cubicBezTo>
                <a:cubicBezTo>
                  <a:pt x="1643251" y="33843"/>
                  <a:pt x="1654443" y="28525"/>
                  <a:pt x="1664127" y="28525"/>
                </a:cubicBezTo>
                <a:cubicBezTo>
                  <a:pt x="1678573" y="28525"/>
                  <a:pt x="1690320" y="32732"/>
                  <a:pt x="1691273" y="49321"/>
                </a:cubicBezTo>
                <a:lnTo>
                  <a:pt x="1720562" y="49321"/>
                </a:lnTo>
                <a:cubicBezTo>
                  <a:pt x="1720562" y="17571"/>
                  <a:pt x="1694210" y="4951"/>
                  <a:pt x="1665476" y="4951"/>
                </a:cubicBezTo>
                <a:cubicBezTo>
                  <a:pt x="1640552" y="4951"/>
                  <a:pt x="1613962" y="18524"/>
                  <a:pt x="1613962" y="46623"/>
                </a:cubicBezTo>
                <a:cubicBezTo>
                  <a:pt x="1613962" y="72499"/>
                  <a:pt x="1634599" y="80357"/>
                  <a:pt x="1654999" y="85754"/>
                </a:cubicBezTo>
                <a:cubicBezTo>
                  <a:pt x="1675398" y="91152"/>
                  <a:pt x="1695956" y="93692"/>
                  <a:pt x="1695956" y="108535"/>
                </a:cubicBezTo>
                <a:cubicBezTo>
                  <a:pt x="1695956" y="123378"/>
                  <a:pt x="1679684" y="125680"/>
                  <a:pt x="1669127" y="125680"/>
                </a:cubicBezTo>
                <a:cubicBezTo>
                  <a:pt x="1653252" y="125680"/>
                  <a:pt x="1638647" y="118536"/>
                  <a:pt x="1638647" y="100280"/>
                </a:cubicBezTo>
                <a:close/>
                <a:moveTo>
                  <a:pt x="1509107" y="32017"/>
                </a:moveTo>
                <a:lnTo>
                  <a:pt x="1542207" y="32017"/>
                </a:lnTo>
                <a:cubicBezTo>
                  <a:pt x="1555780" y="32017"/>
                  <a:pt x="1563082" y="37812"/>
                  <a:pt x="1563082" y="51147"/>
                </a:cubicBezTo>
                <a:cubicBezTo>
                  <a:pt x="1563082" y="64482"/>
                  <a:pt x="1555780" y="70832"/>
                  <a:pt x="1542207" y="70832"/>
                </a:cubicBezTo>
                <a:lnTo>
                  <a:pt x="1509107" y="70832"/>
                </a:lnTo>
                <a:close/>
                <a:moveTo>
                  <a:pt x="1478786" y="146159"/>
                </a:moveTo>
                <a:lnTo>
                  <a:pt x="1509107" y="146159"/>
                </a:lnTo>
                <a:lnTo>
                  <a:pt x="1509107" y="92422"/>
                </a:lnTo>
                <a:lnTo>
                  <a:pt x="1539349" y="92422"/>
                </a:lnTo>
                <a:cubicBezTo>
                  <a:pt x="1554589" y="92422"/>
                  <a:pt x="1560145" y="98772"/>
                  <a:pt x="1562288" y="113218"/>
                </a:cubicBezTo>
                <a:cubicBezTo>
                  <a:pt x="1562685" y="124347"/>
                  <a:pt x="1564305" y="135388"/>
                  <a:pt x="1567130" y="146159"/>
                </a:cubicBezTo>
                <a:lnTo>
                  <a:pt x="1597372" y="146159"/>
                </a:lnTo>
                <a:cubicBezTo>
                  <a:pt x="1591975" y="138221"/>
                  <a:pt x="1592213" y="122346"/>
                  <a:pt x="1591578" y="113615"/>
                </a:cubicBezTo>
                <a:cubicBezTo>
                  <a:pt x="1590625" y="99724"/>
                  <a:pt x="1586419" y="85278"/>
                  <a:pt x="1571575" y="81389"/>
                </a:cubicBezTo>
                <a:lnTo>
                  <a:pt x="1571575" y="81389"/>
                </a:lnTo>
                <a:cubicBezTo>
                  <a:pt x="1585736" y="76047"/>
                  <a:pt x="1594618" y="61942"/>
                  <a:pt x="1593324" y="46861"/>
                </a:cubicBezTo>
                <a:cubicBezTo>
                  <a:pt x="1593459" y="25993"/>
                  <a:pt x="1576648" y="8975"/>
                  <a:pt x="1555780" y="8840"/>
                </a:cubicBezTo>
                <a:cubicBezTo>
                  <a:pt x="1554883" y="8832"/>
                  <a:pt x="1553978" y="8864"/>
                  <a:pt x="1553081" y="8919"/>
                </a:cubicBezTo>
                <a:lnTo>
                  <a:pt x="1478786" y="8919"/>
                </a:lnTo>
                <a:close/>
                <a:moveTo>
                  <a:pt x="1353850" y="146159"/>
                </a:moveTo>
                <a:lnTo>
                  <a:pt x="1458387" y="146159"/>
                </a:lnTo>
                <a:lnTo>
                  <a:pt x="1458387" y="120759"/>
                </a:lnTo>
                <a:lnTo>
                  <a:pt x="1384171" y="120759"/>
                </a:lnTo>
                <a:lnTo>
                  <a:pt x="1384171" y="87024"/>
                </a:lnTo>
                <a:lnTo>
                  <a:pt x="1450846" y="87024"/>
                </a:lnTo>
                <a:lnTo>
                  <a:pt x="1450846" y="63212"/>
                </a:lnTo>
                <a:lnTo>
                  <a:pt x="1384171" y="63212"/>
                </a:lnTo>
                <a:lnTo>
                  <a:pt x="1384171" y="33684"/>
                </a:lnTo>
                <a:lnTo>
                  <a:pt x="1456799" y="33684"/>
                </a:lnTo>
                <a:lnTo>
                  <a:pt x="1456799" y="8284"/>
                </a:lnTo>
                <a:lnTo>
                  <a:pt x="1353612" y="8284"/>
                </a:lnTo>
                <a:close/>
                <a:moveTo>
                  <a:pt x="1310114" y="146159"/>
                </a:moveTo>
                <a:lnTo>
                  <a:pt x="1329244" y="146159"/>
                </a:lnTo>
                <a:lnTo>
                  <a:pt x="1329244" y="71784"/>
                </a:lnTo>
                <a:lnTo>
                  <a:pt x="1271379" y="71784"/>
                </a:lnTo>
                <a:lnTo>
                  <a:pt x="1271379" y="94327"/>
                </a:lnTo>
                <a:lnTo>
                  <a:pt x="1301859" y="94327"/>
                </a:lnTo>
                <a:cubicBezTo>
                  <a:pt x="1301851" y="110813"/>
                  <a:pt x="1288485" y="124164"/>
                  <a:pt x="1271998" y="124156"/>
                </a:cubicBezTo>
                <a:cubicBezTo>
                  <a:pt x="1271022" y="124156"/>
                  <a:pt x="1270046" y="124108"/>
                  <a:pt x="1269077" y="124013"/>
                </a:cubicBezTo>
                <a:cubicBezTo>
                  <a:pt x="1241852" y="124013"/>
                  <a:pt x="1231612" y="100836"/>
                  <a:pt x="1231612" y="77896"/>
                </a:cubicBezTo>
                <a:cubicBezTo>
                  <a:pt x="1231612" y="54957"/>
                  <a:pt x="1241852" y="30668"/>
                  <a:pt x="1269077" y="30668"/>
                </a:cubicBezTo>
                <a:cubicBezTo>
                  <a:pt x="1283214" y="30041"/>
                  <a:pt x="1295644" y="39931"/>
                  <a:pt x="1298208" y="53846"/>
                </a:cubicBezTo>
                <a:lnTo>
                  <a:pt x="1327100" y="53846"/>
                </a:lnTo>
                <a:cubicBezTo>
                  <a:pt x="1323846" y="22572"/>
                  <a:pt x="1297176" y="5189"/>
                  <a:pt x="1269077" y="5189"/>
                </a:cubicBezTo>
                <a:cubicBezTo>
                  <a:pt x="1226453" y="5189"/>
                  <a:pt x="1201370" y="36939"/>
                  <a:pt x="1201370" y="77896"/>
                </a:cubicBezTo>
                <a:cubicBezTo>
                  <a:pt x="1201370" y="118854"/>
                  <a:pt x="1226453" y="149334"/>
                  <a:pt x="1269077" y="149334"/>
                </a:cubicBezTo>
                <a:cubicBezTo>
                  <a:pt x="1283976" y="149405"/>
                  <a:pt x="1298017" y="142357"/>
                  <a:pt x="1306860" y="130363"/>
                </a:cubicBezTo>
                <a:close/>
                <a:moveTo>
                  <a:pt x="1064607" y="146159"/>
                </a:moveTo>
                <a:lnTo>
                  <a:pt x="1092944" y="146159"/>
                </a:lnTo>
                <a:lnTo>
                  <a:pt x="1092944" y="54004"/>
                </a:lnTo>
                <a:lnTo>
                  <a:pt x="1093341" y="54004"/>
                </a:lnTo>
                <a:lnTo>
                  <a:pt x="1150650" y="146159"/>
                </a:lnTo>
                <a:lnTo>
                  <a:pt x="1180892" y="146159"/>
                </a:lnTo>
                <a:lnTo>
                  <a:pt x="1180892" y="8523"/>
                </a:lnTo>
                <a:lnTo>
                  <a:pt x="1152555" y="8523"/>
                </a:lnTo>
                <a:lnTo>
                  <a:pt x="1152555" y="100836"/>
                </a:lnTo>
                <a:lnTo>
                  <a:pt x="1152158" y="100836"/>
                </a:lnTo>
                <a:lnTo>
                  <a:pt x="1094690" y="8523"/>
                </a:lnTo>
                <a:lnTo>
                  <a:pt x="1064607" y="8523"/>
                </a:lnTo>
                <a:close/>
                <a:moveTo>
                  <a:pt x="985232" y="42416"/>
                </a:moveTo>
                <a:lnTo>
                  <a:pt x="985232" y="42416"/>
                </a:lnTo>
                <a:lnTo>
                  <a:pt x="1002615" y="92978"/>
                </a:lnTo>
                <a:lnTo>
                  <a:pt x="967293" y="92978"/>
                </a:lnTo>
                <a:close/>
                <a:moveTo>
                  <a:pt x="918002" y="146159"/>
                </a:moveTo>
                <a:lnTo>
                  <a:pt x="948243" y="146159"/>
                </a:lnTo>
                <a:lnTo>
                  <a:pt x="959356" y="115282"/>
                </a:lnTo>
                <a:lnTo>
                  <a:pt x="1010870" y="115282"/>
                </a:lnTo>
                <a:lnTo>
                  <a:pt x="1021268" y="145921"/>
                </a:lnTo>
                <a:lnTo>
                  <a:pt x="1053018" y="145921"/>
                </a:lnTo>
                <a:lnTo>
                  <a:pt x="1001504" y="8284"/>
                </a:lnTo>
                <a:lnTo>
                  <a:pt x="970468" y="8284"/>
                </a:lnTo>
                <a:close/>
                <a:moveTo>
                  <a:pt x="789731" y="146159"/>
                </a:moveTo>
                <a:lnTo>
                  <a:pt x="820053" y="146159"/>
                </a:lnTo>
                <a:lnTo>
                  <a:pt x="820053" y="86786"/>
                </a:lnTo>
                <a:lnTo>
                  <a:pt x="875615" y="86786"/>
                </a:lnTo>
                <a:lnTo>
                  <a:pt x="875615" y="146159"/>
                </a:lnTo>
                <a:lnTo>
                  <a:pt x="905857" y="146159"/>
                </a:lnTo>
                <a:lnTo>
                  <a:pt x="905857" y="8523"/>
                </a:lnTo>
                <a:lnTo>
                  <a:pt x="875615" y="8523"/>
                </a:lnTo>
                <a:lnTo>
                  <a:pt x="875615" y="61307"/>
                </a:lnTo>
                <a:lnTo>
                  <a:pt x="820053" y="61307"/>
                </a:lnTo>
                <a:lnTo>
                  <a:pt x="820053" y="8523"/>
                </a:lnTo>
                <a:lnTo>
                  <a:pt x="789493" y="8523"/>
                </a:lnTo>
                <a:close/>
                <a:moveTo>
                  <a:pt x="767983" y="54798"/>
                </a:moveTo>
                <a:cubicBezTo>
                  <a:pt x="764332" y="23048"/>
                  <a:pt x="738852" y="5189"/>
                  <a:pt x="708610" y="5189"/>
                </a:cubicBezTo>
                <a:cubicBezTo>
                  <a:pt x="665986" y="5189"/>
                  <a:pt x="640903" y="36939"/>
                  <a:pt x="640903" y="77896"/>
                </a:cubicBezTo>
                <a:cubicBezTo>
                  <a:pt x="640903" y="118854"/>
                  <a:pt x="665986" y="149334"/>
                  <a:pt x="708610" y="149334"/>
                </a:cubicBezTo>
                <a:cubicBezTo>
                  <a:pt x="742345" y="149334"/>
                  <a:pt x="765998" y="127347"/>
                  <a:pt x="769094" y="92978"/>
                </a:cubicBezTo>
                <a:lnTo>
                  <a:pt x="739805" y="92978"/>
                </a:lnTo>
                <a:cubicBezTo>
                  <a:pt x="737503" y="111154"/>
                  <a:pt x="727105" y="123854"/>
                  <a:pt x="708610" y="123854"/>
                </a:cubicBezTo>
                <a:cubicBezTo>
                  <a:pt x="681385" y="123854"/>
                  <a:pt x="671145" y="100677"/>
                  <a:pt x="671145" y="77738"/>
                </a:cubicBezTo>
                <a:cubicBezTo>
                  <a:pt x="671145" y="54798"/>
                  <a:pt x="681385" y="30509"/>
                  <a:pt x="708610" y="30509"/>
                </a:cubicBezTo>
                <a:cubicBezTo>
                  <a:pt x="723080" y="30073"/>
                  <a:pt x="735756" y="40130"/>
                  <a:pt x="738614" y="54322"/>
                </a:cubicBezTo>
                <a:close/>
                <a:moveTo>
                  <a:pt x="468342" y="146159"/>
                </a:moveTo>
                <a:lnTo>
                  <a:pt x="572800" y="146159"/>
                </a:lnTo>
                <a:lnTo>
                  <a:pt x="572800" y="120759"/>
                </a:lnTo>
                <a:lnTo>
                  <a:pt x="498584" y="120759"/>
                </a:lnTo>
                <a:lnTo>
                  <a:pt x="498584" y="87024"/>
                </a:lnTo>
                <a:lnTo>
                  <a:pt x="565338" y="87024"/>
                </a:lnTo>
                <a:lnTo>
                  <a:pt x="565338" y="63212"/>
                </a:lnTo>
                <a:lnTo>
                  <a:pt x="498584" y="63212"/>
                </a:lnTo>
                <a:lnTo>
                  <a:pt x="498584" y="33684"/>
                </a:lnTo>
                <a:lnTo>
                  <a:pt x="571291" y="33684"/>
                </a:lnTo>
                <a:lnTo>
                  <a:pt x="571291" y="8284"/>
                </a:lnTo>
                <a:lnTo>
                  <a:pt x="468104" y="8284"/>
                </a:lnTo>
                <a:close/>
                <a:moveTo>
                  <a:pt x="293717" y="146159"/>
                </a:moveTo>
                <a:lnTo>
                  <a:pt x="322054" y="146159"/>
                </a:lnTo>
                <a:lnTo>
                  <a:pt x="322054" y="49559"/>
                </a:lnTo>
                <a:lnTo>
                  <a:pt x="322054" y="49559"/>
                </a:lnTo>
                <a:lnTo>
                  <a:pt x="355788" y="146159"/>
                </a:lnTo>
                <a:lnTo>
                  <a:pt x="379125" y="146159"/>
                </a:lnTo>
                <a:lnTo>
                  <a:pt x="412938" y="48607"/>
                </a:lnTo>
                <a:lnTo>
                  <a:pt x="412938" y="48607"/>
                </a:lnTo>
                <a:lnTo>
                  <a:pt x="412938" y="146159"/>
                </a:lnTo>
                <a:lnTo>
                  <a:pt x="441275" y="146159"/>
                </a:lnTo>
                <a:lnTo>
                  <a:pt x="441275" y="8523"/>
                </a:lnTo>
                <a:lnTo>
                  <a:pt x="398730" y="8523"/>
                </a:lnTo>
                <a:lnTo>
                  <a:pt x="368806" y="103217"/>
                </a:lnTo>
                <a:lnTo>
                  <a:pt x="368806" y="103217"/>
                </a:lnTo>
                <a:lnTo>
                  <a:pt x="336580" y="8523"/>
                </a:lnTo>
                <a:lnTo>
                  <a:pt x="293955" y="8523"/>
                </a:lnTo>
                <a:close/>
                <a:moveTo>
                  <a:pt x="214342" y="42416"/>
                </a:moveTo>
                <a:lnTo>
                  <a:pt x="214342" y="42416"/>
                </a:lnTo>
                <a:lnTo>
                  <a:pt x="231725" y="92978"/>
                </a:lnTo>
                <a:lnTo>
                  <a:pt x="196006" y="92978"/>
                </a:lnTo>
                <a:close/>
                <a:moveTo>
                  <a:pt x="146556" y="146159"/>
                </a:moveTo>
                <a:lnTo>
                  <a:pt x="177194" y="146159"/>
                </a:lnTo>
                <a:lnTo>
                  <a:pt x="188069" y="115282"/>
                </a:lnTo>
                <a:lnTo>
                  <a:pt x="239583" y="115282"/>
                </a:lnTo>
                <a:lnTo>
                  <a:pt x="249743" y="146159"/>
                </a:lnTo>
                <a:lnTo>
                  <a:pt x="281493" y="146159"/>
                </a:lnTo>
                <a:lnTo>
                  <a:pt x="229899" y="8523"/>
                </a:lnTo>
                <a:lnTo>
                  <a:pt x="198864" y="8523"/>
                </a:lnTo>
                <a:close/>
                <a:moveTo>
                  <a:pt x="113615" y="146159"/>
                </a:moveTo>
                <a:lnTo>
                  <a:pt x="132903" y="146159"/>
                </a:lnTo>
                <a:lnTo>
                  <a:pt x="132903" y="71784"/>
                </a:lnTo>
                <a:lnTo>
                  <a:pt x="75118" y="71784"/>
                </a:lnTo>
                <a:lnTo>
                  <a:pt x="75118" y="94327"/>
                </a:lnTo>
                <a:lnTo>
                  <a:pt x="105598" y="94327"/>
                </a:lnTo>
                <a:cubicBezTo>
                  <a:pt x="105590" y="110813"/>
                  <a:pt x="92222" y="124164"/>
                  <a:pt x="75739" y="124156"/>
                </a:cubicBezTo>
                <a:cubicBezTo>
                  <a:pt x="74763" y="124156"/>
                  <a:pt x="73788" y="124108"/>
                  <a:pt x="72816" y="124013"/>
                </a:cubicBezTo>
                <a:cubicBezTo>
                  <a:pt x="45591" y="124013"/>
                  <a:pt x="35431" y="100836"/>
                  <a:pt x="35431" y="77896"/>
                </a:cubicBezTo>
                <a:cubicBezTo>
                  <a:pt x="35431" y="54957"/>
                  <a:pt x="45591" y="30668"/>
                  <a:pt x="72816" y="30668"/>
                </a:cubicBezTo>
                <a:cubicBezTo>
                  <a:pt x="86963" y="30001"/>
                  <a:pt x="99417" y="39915"/>
                  <a:pt x="101947" y="53846"/>
                </a:cubicBezTo>
                <a:lnTo>
                  <a:pt x="130681" y="53846"/>
                </a:lnTo>
                <a:cubicBezTo>
                  <a:pt x="127426" y="22572"/>
                  <a:pt x="100836" y="5189"/>
                  <a:pt x="72658" y="5189"/>
                </a:cubicBezTo>
                <a:cubicBezTo>
                  <a:pt x="30033" y="5189"/>
                  <a:pt x="4951" y="36939"/>
                  <a:pt x="4951" y="77896"/>
                </a:cubicBezTo>
                <a:cubicBezTo>
                  <a:pt x="4951" y="118854"/>
                  <a:pt x="30033" y="149334"/>
                  <a:pt x="72658" y="149334"/>
                </a:cubicBezTo>
                <a:cubicBezTo>
                  <a:pt x="87564" y="149429"/>
                  <a:pt x="101614" y="142373"/>
                  <a:pt x="110440" y="130363"/>
                </a:cubicBezTo>
                <a:close/>
              </a:path>
            </a:pathLst>
          </a:custGeom>
          <a:solidFill>
            <a:schemeClr val="bg1"/>
          </a:solidFill>
          <a:ln w="7921" cap="flat">
            <a:noFill/>
            <a:prstDash val="solid"/>
            <a:miter/>
          </a:ln>
        </p:spPr>
        <p:txBody>
          <a:bodyPr rtlCol="0" anchor="ctr"/>
          <a:lstStyle/>
          <a:p>
            <a:endParaRPr lang="en-US" noProof="0" dirty="0"/>
          </a:p>
        </p:txBody>
      </p:sp>
      <p:pic>
        <p:nvPicPr>
          <p:cNvPr id="12" name="IpsosLogo">
            <a:extLst>
              <a:ext uri="{FF2B5EF4-FFF2-40B4-BE49-F238E27FC236}">
                <a16:creationId xmlns:a16="http://schemas.microsoft.com/office/drawing/2014/main" id="{CF6DDE30-F945-4D4E-8F34-AB449811E7B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730260" y="5358931"/>
            <a:ext cx="863743" cy="791160"/>
          </a:xfrm>
          <a:prstGeom prst="rect">
            <a:avLst/>
          </a:prstGeom>
        </p:spPr>
      </p:pic>
    </p:spTree>
    <p:extLst>
      <p:ext uri="{BB962C8B-B14F-4D97-AF65-F5344CB8AC3E}">
        <p14:creationId xmlns:p14="http://schemas.microsoft.com/office/powerpoint/2010/main" val="2015381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bout Ipso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06595BE-8670-4A5F-B6E3-C00B54377605}"/>
              </a:ext>
            </a:extLst>
          </p:cNvPr>
          <p:cNvSpPr/>
          <p:nvPr userDrawn="1"/>
        </p:nvSpPr>
        <p:spPr>
          <a:xfrm>
            <a:off x="-1" y="0"/>
            <a:ext cx="6096001"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lide Number Placeholder 1">
            <a:extLst>
              <a:ext uri="{FF2B5EF4-FFF2-40B4-BE49-F238E27FC236}">
                <a16:creationId xmlns:a16="http://schemas.microsoft.com/office/drawing/2014/main" id="{47F634C5-9F96-45B9-BD58-344CAD7F5456}"/>
              </a:ext>
            </a:extLst>
          </p:cNvPr>
          <p:cNvSpPr>
            <a:spLocks noGrp="1"/>
          </p:cNvSpPr>
          <p:nvPr>
            <p:ph type="sldNum" sz="quarter" idx="10"/>
          </p:nvPr>
        </p:nvSpPr>
        <p:spPr/>
        <p:txBody>
          <a:bodyPr/>
          <a:lstStyle>
            <a:lvl1pPr>
              <a:defRPr>
                <a:solidFill>
                  <a:schemeClr val="bg1"/>
                </a:solidFill>
              </a:defRPr>
            </a:lvl1pPr>
          </a:lstStyle>
          <a:p>
            <a:fld id="{D61AABEC-672F-4B68-B914-690DA978312C}" type="slidenum">
              <a:rPr lang="en-US" smtClean="0"/>
              <a:pPr/>
              <a:t>‹#›</a:t>
            </a:fld>
            <a:r>
              <a:rPr lang="en-US" dirty="0"/>
              <a:t> </a:t>
            </a:r>
          </a:p>
        </p:txBody>
      </p:sp>
      <p:cxnSp>
        <p:nvCxnSpPr>
          <p:cNvPr id="10" name="Straight Connector 9">
            <a:extLst>
              <a:ext uri="{FF2B5EF4-FFF2-40B4-BE49-F238E27FC236}">
                <a16:creationId xmlns:a16="http://schemas.microsoft.com/office/drawing/2014/main" id="{ACCC9E81-92EB-4F8F-AC7F-CECE11C1EAFB}"/>
              </a:ext>
            </a:extLst>
          </p:cNvPr>
          <p:cNvCxnSpPr/>
          <p:nvPr userDrawn="1"/>
        </p:nvCxnSpPr>
        <p:spPr>
          <a:xfrm>
            <a:off x="821531" y="6200775"/>
            <a:ext cx="0" cy="3968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8946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emf"/><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theme" Target="../theme/theme2.xml"/><Relationship Id="rId5" Type="http://schemas.openxmlformats.org/officeDocument/2006/relationships/image" Target="../media/image2.png"/><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451F5451-CC20-46A2-802F-F9D60C2A61E7}"/>
              </a:ext>
            </a:extLst>
          </p:cNvPr>
          <p:cNvSpPr>
            <a:spLocks noGrp="1"/>
          </p:cNvSpPr>
          <p:nvPr>
            <p:ph type="title"/>
          </p:nvPr>
        </p:nvSpPr>
        <p:spPr>
          <a:xfrm>
            <a:off x="407988" y="368300"/>
            <a:ext cx="11376023" cy="387798"/>
          </a:xfrm>
          <a:prstGeom prst="rect">
            <a:avLst/>
          </a:prstGeom>
        </p:spPr>
        <p:txBody>
          <a:bodyPr vert="horz" wrap="square" lIns="0" tIns="0" rIns="0" bIns="0" rtlCol="0" anchor="t">
            <a:noAutofit/>
          </a:bodyPr>
          <a:lstStyle/>
          <a:p>
            <a:r>
              <a:rPr lang="en-US" noProof="0" dirty="0"/>
              <a:t>TITLE OF THE SLIDE – one line</a:t>
            </a:r>
          </a:p>
        </p:txBody>
      </p:sp>
      <p:sp>
        <p:nvSpPr>
          <p:cNvPr id="3" name="Text">
            <a:extLst>
              <a:ext uri="{FF2B5EF4-FFF2-40B4-BE49-F238E27FC236}">
                <a16:creationId xmlns:a16="http://schemas.microsoft.com/office/drawing/2014/main" id="{41F54BE0-878D-4EDE-9290-206FC15489D4}"/>
              </a:ext>
            </a:extLst>
          </p:cNvPr>
          <p:cNvSpPr>
            <a:spLocks noGrp="1"/>
          </p:cNvSpPr>
          <p:nvPr>
            <p:ph type="body" idx="1"/>
          </p:nvPr>
        </p:nvSpPr>
        <p:spPr>
          <a:xfrm>
            <a:off x="411892" y="1196975"/>
            <a:ext cx="11372119" cy="4662805"/>
          </a:xfrm>
          <a:prstGeom prst="rect">
            <a:avLst/>
          </a:prstGeom>
        </p:spPr>
        <p:txBody>
          <a:bodyPr vert="horz" lIns="0" tIns="0" rIns="0" bIns="0" rtlCol="0">
            <a:noAutofit/>
          </a:bodyPr>
          <a:lstStyle/>
          <a:p>
            <a:pPr lvl="0"/>
            <a:r>
              <a:rPr lang="en-US" noProof="0" dirty="0"/>
              <a:t>Click to change the text styles on the slide master</a:t>
            </a:r>
          </a:p>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SlideNumber">
            <a:extLst>
              <a:ext uri="{FF2B5EF4-FFF2-40B4-BE49-F238E27FC236}">
                <a16:creationId xmlns:a16="http://schemas.microsoft.com/office/drawing/2014/main" id="{82FC3E58-D3FF-4715-9A44-E12BDE0AE046}"/>
              </a:ext>
            </a:extLst>
          </p:cNvPr>
          <p:cNvSpPr>
            <a:spLocks noGrp="1"/>
          </p:cNvSpPr>
          <p:nvPr>
            <p:ph type="sldNum" sz="quarter" idx="4"/>
          </p:nvPr>
        </p:nvSpPr>
        <p:spPr>
          <a:xfrm>
            <a:off x="407988" y="6200775"/>
            <a:ext cx="413543" cy="396875"/>
          </a:xfrm>
          <a:prstGeom prst="rect">
            <a:avLst/>
          </a:prstGeom>
        </p:spPr>
        <p:txBody>
          <a:bodyPr vert="horz" lIns="0" tIns="0" rIns="108000" bIns="0" rtlCol="0" anchor="ctr"/>
          <a:lstStyle>
            <a:lvl1pPr algn="r">
              <a:defRPr sz="900" b="1">
                <a:solidFill>
                  <a:schemeClr val="bg2">
                    <a:lumMod val="75000"/>
                  </a:schemeClr>
                </a:solidFill>
                <a:latin typeface="+mj-lt"/>
              </a:defRPr>
            </a:lvl1pPr>
          </a:lstStyle>
          <a:p>
            <a:fld id="{D61AABEC-672F-4B68-B914-690DA978312C}" type="slidenum">
              <a:rPr lang="en-US" smtClean="0"/>
              <a:pPr/>
              <a:t>‹#›</a:t>
            </a:fld>
            <a:r>
              <a:rPr lang="en-US" dirty="0"/>
              <a:t> </a:t>
            </a:r>
          </a:p>
        </p:txBody>
      </p:sp>
      <p:cxnSp>
        <p:nvCxnSpPr>
          <p:cNvPr id="9" name="SlideNumberSeparatorLine">
            <a:extLst>
              <a:ext uri="{FF2B5EF4-FFF2-40B4-BE49-F238E27FC236}">
                <a16:creationId xmlns:a16="http://schemas.microsoft.com/office/drawing/2014/main" id="{C7DC0234-AE1D-4E4F-9B36-FF599DB26CBB}"/>
              </a:ext>
            </a:extLst>
          </p:cNvPr>
          <p:cNvCxnSpPr/>
          <p:nvPr userDrawn="1"/>
        </p:nvCxnSpPr>
        <p:spPr>
          <a:xfrm>
            <a:off x="821531" y="6200775"/>
            <a:ext cx="0" cy="396875"/>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5" name="(c) Ipsos">
            <a:extLst>
              <a:ext uri="{FF2B5EF4-FFF2-40B4-BE49-F238E27FC236}">
                <a16:creationId xmlns:a16="http://schemas.microsoft.com/office/drawing/2014/main" id="{6ECE0C9D-E763-459F-AAF6-674D699E3022}"/>
              </a:ext>
            </a:extLst>
          </p:cNvPr>
          <p:cNvSpPr txBox="1"/>
          <p:nvPr userDrawn="1"/>
        </p:nvSpPr>
        <p:spPr>
          <a:xfrm>
            <a:off x="11344275" y="6597650"/>
            <a:ext cx="392736" cy="174851"/>
          </a:xfrm>
          <a:prstGeom prst="rect">
            <a:avLst/>
          </a:prstGeom>
          <a:noFill/>
        </p:spPr>
        <p:txBody>
          <a:bodyPr wrap="none" lIns="0" tIns="36000" rIns="0" bIns="0" rtlCol="0">
            <a:spAutoFit/>
          </a:bodyPr>
          <a:lstStyle/>
          <a:p>
            <a:r>
              <a:rPr lang="en-US" sz="900" dirty="0">
                <a:solidFill>
                  <a:schemeClr val="bg2">
                    <a:lumMod val="75000"/>
                  </a:schemeClr>
                </a:solidFill>
              </a:rPr>
              <a:t>© Ipsos</a:t>
            </a:r>
          </a:p>
        </p:txBody>
      </p:sp>
      <p:pic>
        <p:nvPicPr>
          <p:cNvPr id="8" name="Ipsos Logo">
            <a:extLst>
              <a:ext uri="{FF2B5EF4-FFF2-40B4-BE49-F238E27FC236}">
                <a16:creationId xmlns:a16="http://schemas.microsoft.com/office/drawing/2014/main" id="{3A546AA0-C6B3-42C0-8186-4347A8A4C660}"/>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11344275" y="6196640"/>
            <a:ext cx="446881" cy="409329"/>
          </a:xfrm>
          <a:prstGeom prst="rect">
            <a:avLst/>
          </a:prstGeom>
        </p:spPr>
      </p:pic>
      <p:pic>
        <p:nvPicPr>
          <p:cNvPr id="13" name="Revision_img_PEND" descr="A close up of a clock&#10;&#10;Description automatically generated" hidden="1">
            <a:extLst>
              <a:ext uri="{FF2B5EF4-FFF2-40B4-BE49-F238E27FC236}">
                <a16:creationId xmlns:a16="http://schemas.microsoft.com/office/drawing/2014/main" id="{D4C9F46A-6DF0-4394-AED2-E263E37EA84E}"/>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1472000" y="0"/>
            <a:ext cx="720000" cy="720000"/>
          </a:xfrm>
          <a:prstGeom prst="rect">
            <a:avLst/>
          </a:prstGeom>
        </p:spPr>
      </p:pic>
      <p:pic>
        <p:nvPicPr>
          <p:cNvPr id="15" name="Revision_img_OK" descr="A picture containing object, clock&#10;&#10;Description automatically generated" hidden="1">
            <a:extLst>
              <a:ext uri="{FF2B5EF4-FFF2-40B4-BE49-F238E27FC236}">
                <a16:creationId xmlns:a16="http://schemas.microsoft.com/office/drawing/2014/main" id="{FD17A96F-4177-435A-9D24-55F9479D5AF7}"/>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1472000" y="0"/>
            <a:ext cx="720000" cy="720000"/>
          </a:xfrm>
          <a:prstGeom prst="rect">
            <a:avLst/>
          </a:prstGeom>
        </p:spPr>
      </p:pic>
      <p:pic>
        <p:nvPicPr>
          <p:cNvPr id="16" name="Revision_img_REV" descr="A picture containing object, clock&#10;&#10;Description automatically generated" hidden="1">
            <a:extLst>
              <a:ext uri="{FF2B5EF4-FFF2-40B4-BE49-F238E27FC236}">
                <a16:creationId xmlns:a16="http://schemas.microsoft.com/office/drawing/2014/main" id="{04539F39-F53E-48C7-809D-A8C6001EAF80}"/>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1472000" y="0"/>
            <a:ext cx="720000" cy="720000"/>
          </a:xfrm>
          <a:prstGeom prst="rect">
            <a:avLst/>
          </a:prstGeom>
        </p:spPr>
      </p:pic>
      <p:sp>
        <p:nvSpPr>
          <p:cNvPr id="14" name="strVersion" hidden="1">
            <a:extLst>
              <a:ext uri="{FF2B5EF4-FFF2-40B4-BE49-F238E27FC236}">
                <a16:creationId xmlns:a16="http://schemas.microsoft.com/office/drawing/2014/main" id="{0A9555C8-BBE0-4755-B53A-AA4D731412DA}"/>
              </a:ext>
            </a:extLst>
          </p:cNvPr>
          <p:cNvSpPr txBox="1"/>
          <p:nvPr userDrawn="1"/>
        </p:nvSpPr>
        <p:spPr>
          <a:xfrm>
            <a:off x="12192000" y="-359807"/>
            <a:ext cx="771525" cy="369332"/>
          </a:xfrm>
          <a:prstGeom prst="rect">
            <a:avLst/>
          </a:prstGeom>
          <a:noFill/>
        </p:spPr>
        <p:txBody>
          <a:bodyPr wrap="square" rtlCol="0">
            <a:spAutoFit/>
          </a:bodyPr>
          <a:lstStyle/>
          <a:p>
            <a:r>
              <a:rPr lang="en-US" dirty="0"/>
              <a:t>V2</a:t>
            </a:r>
          </a:p>
        </p:txBody>
      </p:sp>
      <p:graphicFrame>
        <p:nvGraphicFramePr>
          <p:cNvPr id="54" name="IpsosToolbar_Briefing_Slide" hidden="1">
            <a:extLst>
              <a:ext uri="{FF2B5EF4-FFF2-40B4-BE49-F238E27FC236}">
                <a16:creationId xmlns:a16="http://schemas.microsoft.com/office/drawing/2014/main" id="{C80E0670-123C-47E8-9B9E-5801907AFDC8}"/>
              </a:ext>
            </a:extLst>
          </p:cNvPr>
          <p:cNvGraphicFramePr>
            <a:graphicFrameLocks noGrp="1"/>
          </p:cNvGraphicFramePr>
          <p:nvPr userDrawn="1">
            <p:extLst>
              <p:ext uri="{D42A27DB-BD31-4B8C-83A1-F6EECF244321}">
                <p14:modId xmlns:p14="http://schemas.microsoft.com/office/powerpoint/2010/main" val="1498477318"/>
              </p:ext>
            </p:extLst>
          </p:nvPr>
        </p:nvGraphicFramePr>
        <p:xfrm>
          <a:off x="0" y="679520"/>
          <a:ext cx="4320000" cy="1440000"/>
        </p:xfrm>
        <a:graphic>
          <a:graphicData uri="http://schemas.openxmlformats.org/drawingml/2006/table">
            <a:tbl>
              <a:tblPr firstRow="1" bandRow="1">
                <a:tableStyleId>{2D5ABB26-0587-4C30-8999-92F81FD0307C}</a:tableStyleId>
              </a:tblPr>
              <a:tblGrid>
                <a:gridCol w="1584000">
                  <a:extLst>
                    <a:ext uri="{9D8B030D-6E8A-4147-A177-3AD203B41FA5}">
                      <a16:colId xmlns:a16="http://schemas.microsoft.com/office/drawing/2014/main" val="680429793"/>
                    </a:ext>
                  </a:extLst>
                </a:gridCol>
                <a:gridCol w="2736000">
                  <a:extLst>
                    <a:ext uri="{9D8B030D-6E8A-4147-A177-3AD203B41FA5}">
                      <a16:colId xmlns:a16="http://schemas.microsoft.com/office/drawing/2014/main" val="1717690144"/>
                    </a:ext>
                  </a:extLst>
                </a:gridCol>
              </a:tblGrid>
              <a:tr h="180000">
                <a:tc>
                  <a:txBody>
                    <a:bodyPr/>
                    <a:lstStyle/>
                    <a:p>
                      <a:r>
                        <a:rPr lang="en-US" sz="900" b="1" dirty="0">
                          <a:solidFill>
                            <a:srgbClr val="292929"/>
                          </a:solidFill>
                          <a:latin typeface="Arial" panose="020B0604020202020204" pitchFamily="34" charset="0"/>
                          <a:cs typeface="Arial" panose="020B0604020202020204" pitchFamily="34" charset="0"/>
                        </a:rPr>
                        <a:t>Base description (filter)</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28575" cap="flat" cmpd="sng" algn="ctr">
                      <a:solidFill>
                        <a:srgbClr val="FF0000"/>
                      </a:solidFill>
                      <a:prstDash val="sysDash"/>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28575" cap="flat" cmpd="sng" algn="ctr">
                      <a:solidFill>
                        <a:srgbClr val="FF0000"/>
                      </a:solidFill>
                      <a:prstDash val="sysDash"/>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2158922941"/>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Banner info</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926179011"/>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Table/Question number/title</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589288394"/>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Break</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1794224127"/>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Slide/Chart </a:t>
                      </a:r>
                      <a:r>
                        <a:rPr lang="en-US" sz="900" b="0" i="0" dirty="0">
                          <a:solidFill>
                            <a:srgbClr val="292929"/>
                          </a:solidFill>
                          <a:latin typeface="Arial" panose="020B0604020202020204" pitchFamily="34" charset="0"/>
                          <a:cs typeface="Arial" panose="020B0604020202020204" pitchFamily="34" charset="0"/>
                        </a:rPr>
                        <a:t>(if not in library!)</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4119806022"/>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Ranking</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903503531"/>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Sigs</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2012447535"/>
                  </a:ext>
                </a:extLst>
              </a:tr>
              <a:tr h="1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292929"/>
                          </a:solidFill>
                          <a:latin typeface="Arial" panose="020B0604020202020204" pitchFamily="34" charset="0"/>
                          <a:cs typeface="Arial" panose="020B0604020202020204" pitchFamily="34" charset="0"/>
                        </a:rPr>
                        <a:t>Extra instruction</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28575" cap="flat" cmpd="sng" algn="ctr">
                      <a:solidFill>
                        <a:srgbClr val="FF0000"/>
                      </a:solidFill>
                      <a:prstDash val="sysDash"/>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28575" cap="flat" cmpd="sng" algn="ctr">
                      <a:solidFill>
                        <a:srgbClr val="FF0000"/>
                      </a:solidFill>
                      <a:prstDash val="sysDash"/>
                      <a:round/>
                      <a:headEnd type="none" w="med" len="med"/>
                      <a:tailEnd type="none" w="med" len="med"/>
                    </a:lnB>
                    <a:solidFill>
                      <a:srgbClr val="FAE4D3"/>
                    </a:solidFill>
                  </a:tcPr>
                </a:tc>
                <a:extLst>
                  <a:ext uri="{0D108BD9-81ED-4DB2-BD59-A6C34878D82A}">
                    <a16:rowId xmlns:a16="http://schemas.microsoft.com/office/drawing/2014/main" val="3782981876"/>
                  </a:ext>
                </a:extLst>
              </a:tr>
            </a:tbl>
          </a:graphicData>
        </a:graphic>
      </p:graphicFrame>
      <p:graphicFrame>
        <p:nvGraphicFramePr>
          <p:cNvPr id="55" name="IpsosToolbar_Briefing_General" hidden="1">
            <a:extLst>
              <a:ext uri="{FF2B5EF4-FFF2-40B4-BE49-F238E27FC236}">
                <a16:creationId xmlns:a16="http://schemas.microsoft.com/office/drawing/2014/main" id="{45C3F1D3-B3B2-4570-A046-796763FEA82C}"/>
              </a:ext>
            </a:extLst>
          </p:cNvPr>
          <p:cNvGraphicFramePr>
            <a:graphicFrameLocks noGrp="1"/>
          </p:cNvGraphicFramePr>
          <p:nvPr userDrawn="1">
            <p:extLst>
              <p:ext uri="{D42A27DB-BD31-4B8C-83A1-F6EECF244321}">
                <p14:modId xmlns:p14="http://schemas.microsoft.com/office/powerpoint/2010/main" val="2958374565"/>
              </p:ext>
            </p:extLst>
          </p:nvPr>
        </p:nvGraphicFramePr>
        <p:xfrm>
          <a:off x="0" y="-1"/>
          <a:ext cx="4320000" cy="2700000"/>
        </p:xfrm>
        <a:graphic>
          <a:graphicData uri="http://schemas.openxmlformats.org/drawingml/2006/table">
            <a:tbl>
              <a:tblPr firstRow="1" bandRow="1">
                <a:tableStyleId>{2D5ABB26-0587-4C30-8999-92F81FD0307C}</a:tableStyleId>
              </a:tblPr>
              <a:tblGrid>
                <a:gridCol w="1584000">
                  <a:extLst>
                    <a:ext uri="{9D8B030D-6E8A-4147-A177-3AD203B41FA5}">
                      <a16:colId xmlns:a16="http://schemas.microsoft.com/office/drawing/2014/main" val="680429793"/>
                    </a:ext>
                  </a:extLst>
                </a:gridCol>
                <a:gridCol w="2736000">
                  <a:extLst>
                    <a:ext uri="{9D8B030D-6E8A-4147-A177-3AD203B41FA5}">
                      <a16:colId xmlns:a16="http://schemas.microsoft.com/office/drawing/2014/main" val="1717690144"/>
                    </a:ext>
                  </a:extLst>
                </a:gridCol>
              </a:tblGrid>
              <a:tr h="180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rgbClr val="292929"/>
                          </a:solidFill>
                          <a:latin typeface="Arial" panose="020B0604020202020204" pitchFamily="34" charset="0"/>
                          <a:cs typeface="Arial" panose="020B0604020202020204" pitchFamily="34" charset="0"/>
                        </a:rPr>
                        <a:t>PROJECT TIMINGS &amp; BATCHES </a:t>
                      </a:r>
                      <a:r>
                        <a:rPr lang="en-GB" sz="900" dirty="0">
                          <a:solidFill>
                            <a:srgbClr val="292929"/>
                          </a:solidFill>
                          <a:latin typeface="Arial" panose="020B0604020202020204" pitchFamily="34" charset="0"/>
                          <a:cs typeface="Arial" panose="020B0604020202020204" pitchFamily="34" charset="0"/>
                        </a:rPr>
                        <a:t>(intermediate deadlines)</a:t>
                      </a:r>
                      <a:r>
                        <a:rPr lang="en-GB" sz="900" b="1" dirty="0">
                          <a:solidFill>
                            <a:srgbClr val="292929"/>
                          </a:solidFill>
                          <a:latin typeface="Arial" panose="020B0604020202020204" pitchFamily="34" charset="0"/>
                          <a:cs typeface="Arial" panose="020B0604020202020204" pitchFamily="34" charset="0"/>
                        </a:rPr>
                        <a:t>:</a:t>
                      </a:r>
                      <a:endParaRPr lang="en-GB" sz="1000" b="1" dirty="0">
                        <a:solidFill>
                          <a:srgbClr val="292929"/>
                        </a:solidFill>
                        <a:latin typeface="Arial" panose="020B0604020202020204" pitchFamily="34" charset="0"/>
                        <a:cs typeface="Arial" panose="020B0604020202020204" pitchFamily="34" charset="0"/>
                      </a:endParaRPr>
                    </a:p>
                  </a:txBody>
                  <a:tcPr marL="36000" marR="36000" marT="0" marB="0" anchor="ctr">
                    <a:lnL w="28575" cap="flat" cmpd="sng" algn="ctr">
                      <a:solidFill>
                        <a:srgbClr val="FF0000"/>
                      </a:solidFill>
                      <a:prstDash val="sysDash"/>
                      <a:round/>
                      <a:headEnd type="none" w="med" len="med"/>
                      <a:tailEnd type="none" w="med" len="med"/>
                    </a:lnL>
                    <a:lnR w="28575" cap="flat" cmpd="sng" algn="ctr">
                      <a:solidFill>
                        <a:srgbClr val="FF0000"/>
                      </a:solidFill>
                      <a:prstDash val="sysDash"/>
                      <a:round/>
                      <a:headEnd type="none" w="med" len="med"/>
                      <a:tailEnd type="none" w="med" len="med"/>
                    </a:lnR>
                    <a:lnT w="28575" cap="flat" cmpd="sng" algn="ctr">
                      <a:solidFill>
                        <a:srgbClr val="FF0000"/>
                      </a:solidFill>
                      <a:prstDash val="sysDash"/>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hMerge="1">
                  <a:txBody>
                    <a:bodyPr/>
                    <a:lstStyle/>
                    <a:p>
                      <a:endParaRPr lang="en-US" sz="900" dirty="0">
                        <a:solidFill>
                          <a:schemeClr val="tx1"/>
                        </a:solidFill>
                      </a:endParaRPr>
                    </a:p>
                  </a:txBody>
                  <a:tcPr marL="0" marR="0" marT="0" marB="0">
                    <a:lnL w="28575" cap="flat" cmpd="sng" algn="ctr">
                      <a:solidFill>
                        <a:srgbClr val="FF0000"/>
                      </a:solidFill>
                      <a:prstDash val="sysDash"/>
                      <a:round/>
                      <a:headEnd type="none" w="med" len="med"/>
                      <a:tailEnd type="none" w="med" len="med"/>
                    </a:lnL>
                  </a:tcPr>
                </a:tc>
                <a:extLst>
                  <a:ext uri="{0D108BD9-81ED-4DB2-BD59-A6C34878D82A}">
                    <a16:rowId xmlns:a16="http://schemas.microsoft.com/office/drawing/2014/main" val="3540381696"/>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First review moment</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2158922941"/>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Batch 1, 2, ...</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926179011"/>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Deadline full report</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9525" cap="flat" cmpd="sng" algn="ctr">
                      <a:solidFill>
                        <a:srgbClr val="FF0000"/>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9525" cap="flat" cmpd="sng" algn="ctr">
                      <a:solidFill>
                        <a:srgbClr val="FF0000"/>
                      </a:solidFill>
                      <a:prstDash val="solid"/>
                      <a:round/>
                      <a:headEnd type="none" w="med" len="med"/>
                      <a:tailEnd type="none" w="med" len="med"/>
                    </a:lnB>
                    <a:solidFill>
                      <a:srgbClr val="FAE4D3"/>
                    </a:solidFill>
                  </a:tcPr>
                </a:tc>
                <a:extLst>
                  <a:ext uri="{0D108BD9-81ED-4DB2-BD59-A6C34878D82A}">
                    <a16:rowId xmlns:a16="http://schemas.microsoft.com/office/drawing/2014/main" val="589288394"/>
                  </a:ext>
                </a:extLst>
              </a:tr>
              <a:tr h="180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rgbClr val="292929"/>
                          </a:solidFill>
                          <a:latin typeface="Arial" panose="020B0604020202020204" pitchFamily="34" charset="0"/>
                          <a:cs typeface="Arial" panose="020B0604020202020204" pitchFamily="34" charset="0"/>
                        </a:rPr>
                        <a:t>PROJECT INFO</a:t>
                      </a:r>
                    </a:p>
                  </a:txBody>
                  <a:tcPr marL="36000" marR="36000" marT="0" marB="0" anchor="ctr">
                    <a:lnL w="28575" cap="flat" cmpd="sng" algn="ctr">
                      <a:solidFill>
                        <a:srgbClr val="FF0000"/>
                      </a:solidFill>
                      <a:prstDash val="sysDash"/>
                      <a:round/>
                      <a:headEnd type="none" w="med" len="med"/>
                      <a:tailEnd type="none" w="med" len="med"/>
                    </a:lnL>
                    <a:lnR w="28575" cap="flat" cmpd="sng" algn="ctr">
                      <a:solidFill>
                        <a:srgbClr val="FF0000"/>
                      </a:solidFill>
                      <a:prstDash val="sysDash"/>
                      <a:round/>
                      <a:headEnd type="none" w="med" len="med"/>
                      <a:tailEnd type="none" w="med" len="med"/>
                    </a:lnR>
                    <a:lnT w="9525" cap="flat" cmpd="sng" algn="ctr">
                      <a:solidFill>
                        <a:srgbClr val="FF000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hMerge="1">
                  <a:txBody>
                    <a:bodyPr/>
                    <a:lstStyle/>
                    <a:p>
                      <a:endParaRPr lang="en-US" sz="900" dirty="0">
                        <a:solidFill>
                          <a:schemeClr val="tx1"/>
                        </a:solidFill>
                      </a:endParaRPr>
                    </a:p>
                  </a:txBody>
                  <a:tcPr marL="0" marR="0" marT="0" marB="0">
                    <a:lnL w="28575" cap="flat" cmpd="sng" algn="ctr">
                      <a:solidFill>
                        <a:srgbClr val="FF0000"/>
                      </a:solidFill>
                      <a:prstDash val="sysDash"/>
                      <a:round/>
                      <a:headEnd type="none" w="med" len="med"/>
                      <a:tailEnd type="none" w="med" len="med"/>
                    </a:lnL>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404247477"/>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PN</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1794224127"/>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Project title</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4119806022"/>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Client</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903503531"/>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Project leader</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9525" cap="flat" cmpd="sng" algn="ctr">
                      <a:solidFill>
                        <a:srgbClr val="FF0000"/>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9525" cap="flat" cmpd="sng" algn="ctr">
                      <a:solidFill>
                        <a:srgbClr val="FF0000"/>
                      </a:solidFill>
                      <a:prstDash val="solid"/>
                      <a:round/>
                      <a:headEnd type="none" w="med" len="med"/>
                      <a:tailEnd type="none" w="med" len="med"/>
                    </a:lnB>
                    <a:solidFill>
                      <a:srgbClr val="FAE4D3"/>
                    </a:solidFill>
                  </a:tcPr>
                </a:tc>
                <a:extLst>
                  <a:ext uri="{0D108BD9-81ED-4DB2-BD59-A6C34878D82A}">
                    <a16:rowId xmlns:a16="http://schemas.microsoft.com/office/drawing/2014/main" val="2012447535"/>
                  </a:ext>
                </a:extLst>
              </a:tr>
              <a:tr h="180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rgbClr val="292929"/>
                          </a:solidFill>
                          <a:latin typeface="Arial" panose="020B0604020202020204" pitchFamily="34" charset="0"/>
                          <a:cs typeface="Arial" panose="020B0604020202020204" pitchFamily="34" charset="0"/>
                        </a:rPr>
                        <a:t>BRIEFING INSTRUCTIONS</a:t>
                      </a:r>
                    </a:p>
                  </a:txBody>
                  <a:tcPr marL="36000" marR="36000" marT="0" marB="0" anchor="ctr">
                    <a:lnL w="28575" cap="flat" cmpd="sng" algn="ctr">
                      <a:solidFill>
                        <a:srgbClr val="FF0000"/>
                      </a:solidFill>
                      <a:prstDash val="sysDash"/>
                      <a:round/>
                      <a:headEnd type="none" w="med" len="med"/>
                      <a:tailEnd type="none" w="med" len="med"/>
                    </a:lnL>
                    <a:lnR w="28575" cap="flat" cmpd="sng" algn="ctr">
                      <a:solidFill>
                        <a:srgbClr val="FF0000"/>
                      </a:solidFill>
                      <a:prstDash val="sysDash"/>
                      <a:round/>
                      <a:headEnd type="none" w="med" len="med"/>
                      <a:tailEnd type="none" w="med" len="med"/>
                    </a:lnR>
                    <a:lnT w="9525" cap="flat" cmpd="sng" algn="ctr">
                      <a:solidFill>
                        <a:srgbClr val="FF000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hMerge="1">
                  <a:txBody>
                    <a:bodyPr/>
                    <a:lstStyle/>
                    <a:p>
                      <a:endParaRPr lang="en-US" sz="900" dirty="0">
                        <a:solidFill>
                          <a:schemeClr val="tx1"/>
                        </a:solidFill>
                      </a:endParaRPr>
                    </a:p>
                  </a:txBody>
                  <a:tcPr marL="0" marR="0" marT="0" marB="0">
                    <a:lnL w="28575" cap="flat" cmpd="sng" algn="ctr">
                      <a:solidFill>
                        <a:srgbClr val="FF0000"/>
                      </a:solidFill>
                      <a:prstDash val="sysDash"/>
                      <a:round/>
                      <a:headEnd type="none" w="med" len="med"/>
                      <a:tailEnd type="none" w="med" len="med"/>
                    </a:lnL>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281120632"/>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Overall project instruction</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816729115"/>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Conclusion layout</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2775208648"/>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Report language</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3620477378"/>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Low base size indication</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1265250029"/>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Extra instruction</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28575" cap="flat" cmpd="sng" algn="ctr">
                      <a:solidFill>
                        <a:srgbClr val="FF0000"/>
                      </a:solidFill>
                      <a:prstDash val="sysDash"/>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28575" cap="flat" cmpd="sng" algn="ctr">
                      <a:solidFill>
                        <a:srgbClr val="FF0000"/>
                      </a:solidFill>
                      <a:prstDash val="sysDash"/>
                      <a:round/>
                      <a:headEnd type="none" w="med" len="med"/>
                      <a:tailEnd type="none" w="med" len="med"/>
                    </a:lnB>
                    <a:solidFill>
                      <a:srgbClr val="FAE4D3"/>
                    </a:solidFill>
                  </a:tcPr>
                </a:tc>
                <a:extLst>
                  <a:ext uri="{0D108BD9-81ED-4DB2-BD59-A6C34878D82A}">
                    <a16:rowId xmlns:a16="http://schemas.microsoft.com/office/drawing/2014/main" val="3782981876"/>
                  </a:ext>
                </a:extLst>
              </a:tr>
            </a:tbl>
          </a:graphicData>
        </a:graphic>
      </p:graphicFrame>
      <p:sp>
        <p:nvSpPr>
          <p:cNvPr id="59" name="SigLetters" hidden="1">
            <a:extLst>
              <a:ext uri="{FF2B5EF4-FFF2-40B4-BE49-F238E27FC236}">
                <a16:creationId xmlns:a16="http://schemas.microsoft.com/office/drawing/2014/main" id="{C7A39A27-5105-40E5-A73E-85969D7361B7}"/>
              </a:ext>
            </a:extLst>
          </p:cNvPr>
          <p:cNvSpPr txBox="1"/>
          <p:nvPr userDrawn="1"/>
        </p:nvSpPr>
        <p:spPr>
          <a:xfrm>
            <a:off x="12269749" y="592722"/>
            <a:ext cx="175295" cy="184666"/>
          </a:xfrm>
          <a:prstGeom prst="rect">
            <a:avLst/>
          </a:prstGeom>
          <a:noFill/>
        </p:spPr>
        <p:txBody>
          <a:bodyPr wrap="none" lIns="36000" tIns="0" rIns="36000" bIns="0" rtlCol="0" anchor="ctr">
            <a:spAutoFit/>
          </a:bodyPr>
          <a:lstStyle/>
          <a:p>
            <a:pPr algn="l"/>
            <a:r>
              <a:rPr lang="en-US" sz="1200" dirty="0">
                <a:solidFill>
                  <a:schemeClr val="bg2"/>
                </a:solidFill>
              </a:rPr>
              <a:t>A</a:t>
            </a:r>
          </a:p>
        </p:txBody>
      </p:sp>
      <p:sp>
        <p:nvSpPr>
          <p:cNvPr id="60" name="SigLettersWhite" hidden="1">
            <a:extLst>
              <a:ext uri="{FF2B5EF4-FFF2-40B4-BE49-F238E27FC236}">
                <a16:creationId xmlns:a16="http://schemas.microsoft.com/office/drawing/2014/main" id="{38C06CDC-B54B-44B7-A153-6058074A6A7E}"/>
              </a:ext>
            </a:extLst>
          </p:cNvPr>
          <p:cNvSpPr txBox="1"/>
          <p:nvPr userDrawn="1"/>
        </p:nvSpPr>
        <p:spPr>
          <a:xfrm>
            <a:off x="12567513" y="592722"/>
            <a:ext cx="175295" cy="184666"/>
          </a:xfrm>
          <a:prstGeom prst="rect">
            <a:avLst/>
          </a:prstGeom>
          <a:noFill/>
        </p:spPr>
        <p:txBody>
          <a:bodyPr wrap="none" lIns="36000" tIns="0" rIns="36000" bIns="0" rtlCol="0" anchor="ctr">
            <a:spAutoFit/>
          </a:bodyPr>
          <a:lstStyle/>
          <a:p>
            <a:pPr algn="ctr"/>
            <a:r>
              <a:rPr lang="en-US" sz="1200" dirty="0">
                <a:solidFill>
                  <a:schemeClr val="bg1"/>
                </a:solidFill>
              </a:rPr>
              <a:t>A</a:t>
            </a:r>
          </a:p>
        </p:txBody>
      </p:sp>
      <p:grpSp>
        <p:nvGrpSpPr>
          <p:cNvPr id="61" name="SigEvoPos" hidden="1">
            <a:extLst>
              <a:ext uri="{FF2B5EF4-FFF2-40B4-BE49-F238E27FC236}">
                <a16:creationId xmlns:a16="http://schemas.microsoft.com/office/drawing/2014/main" id="{A94F8C91-999F-4EF8-B0FF-B2752EE3FA9C}"/>
              </a:ext>
            </a:extLst>
          </p:cNvPr>
          <p:cNvGrpSpPr/>
          <p:nvPr userDrawn="1"/>
        </p:nvGrpSpPr>
        <p:grpSpPr>
          <a:xfrm>
            <a:off x="12251885" y="0"/>
            <a:ext cx="216000" cy="216000"/>
            <a:chOff x="7716328" y="2107098"/>
            <a:chExt cx="216000" cy="216000"/>
          </a:xfrm>
        </p:grpSpPr>
        <p:sp>
          <p:nvSpPr>
            <p:cNvPr id="62" name="Oval 61">
              <a:extLst>
                <a:ext uri="{FF2B5EF4-FFF2-40B4-BE49-F238E27FC236}">
                  <a16:creationId xmlns:a16="http://schemas.microsoft.com/office/drawing/2014/main" id="{5CAB9F92-9901-4A10-A954-B6E2249BF871}"/>
                </a:ext>
              </a:extLst>
            </p:cNvPr>
            <p:cNvSpPr/>
            <p:nvPr/>
          </p:nvSpPr>
          <p:spPr>
            <a:xfrm>
              <a:off x="7716328" y="2107098"/>
              <a:ext cx="216000" cy="216000"/>
            </a:xfrm>
            <a:prstGeom prst="ellipse">
              <a:avLst/>
            </a:prstGeom>
            <a:gradFill flip="none" rotWithShape="1">
              <a:gsLst>
                <a:gs pos="50000">
                  <a:schemeClr val="tx2"/>
                </a:gs>
                <a:gs pos="50000">
                  <a:schemeClr val="tx2">
                    <a:lumMod val="75000"/>
                  </a:schemeClr>
                </a:gs>
              </a:gsLst>
              <a:lin ang="2700000" scaled="1"/>
              <a:tileRect/>
            </a:gradFill>
            <a:ln>
              <a:solidFill>
                <a:schemeClr val="bg1"/>
              </a:solidFill>
            </a:ln>
            <a:effectLst>
              <a:outerShdw dist="254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400" dirty="0"/>
            </a:p>
          </p:txBody>
        </p:sp>
        <p:grpSp>
          <p:nvGrpSpPr>
            <p:cNvPr id="63" name="Group 62">
              <a:extLst>
                <a:ext uri="{FF2B5EF4-FFF2-40B4-BE49-F238E27FC236}">
                  <a16:creationId xmlns:a16="http://schemas.microsoft.com/office/drawing/2014/main" id="{11DE9E56-1435-43D6-9FF1-2E7693465C3E}"/>
                </a:ext>
              </a:extLst>
            </p:cNvPr>
            <p:cNvGrpSpPr>
              <a:grpSpLocks noChangeAspect="1"/>
            </p:cNvGrpSpPr>
            <p:nvPr/>
          </p:nvGrpSpPr>
          <p:grpSpPr>
            <a:xfrm rot="18900000">
              <a:off x="7758327" y="2179098"/>
              <a:ext cx="132003" cy="72000"/>
              <a:chOff x="10144608" y="897887"/>
              <a:chExt cx="326542" cy="178110"/>
            </a:xfrm>
          </p:grpSpPr>
          <p:sp>
            <p:nvSpPr>
              <p:cNvPr id="64" name="Line 34">
                <a:extLst>
                  <a:ext uri="{FF2B5EF4-FFF2-40B4-BE49-F238E27FC236}">
                    <a16:creationId xmlns:a16="http://schemas.microsoft.com/office/drawing/2014/main" id="{4AC966BE-75E7-47BD-B174-189BEF2274EE}"/>
                  </a:ext>
                </a:extLst>
              </p:cNvPr>
              <p:cNvSpPr>
                <a:spLocks noChangeShapeType="1"/>
              </p:cNvSpPr>
              <p:nvPr/>
            </p:nvSpPr>
            <p:spPr bwMode="auto">
              <a:xfrm flipH="1">
                <a:off x="10144608" y="986942"/>
                <a:ext cx="326542" cy="0"/>
              </a:xfrm>
              <a:prstGeom prst="line">
                <a:avLst/>
              </a:prstGeom>
              <a:no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65" name="Rectangle 11">
                <a:extLst>
                  <a:ext uri="{FF2B5EF4-FFF2-40B4-BE49-F238E27FC236}">
                    <a16:creationId xmlns:a16="http://schemas.microsoft.com/office/drawing/2014/main" id="{1DEFE62C-6BF3-4B9F-8D00-6C09A37C5F72}"/>
                  </a:ext>
                </a:extLst>
              </p:cNvPr>
              <p:cNvSpPr>
                <a:spLocks noChangeAspect="1"/>
              </p:cNvSpPr>
              <p:nvPr/>
            </p:nvSpPr>
            <p:spPr>
              <a:xfrm rot="2700000">
                <a:off x="10256152" y="897887"/>
                <a:ext cx="178110" cy="178110"/>
              </a:xfrm>
              <a:custGeom>
                <a:avLst/>
                <a:gdLst>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0 w 583134"/>
                  <a:gd name="connsiteY4" fmla="*/ 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91440 w 583134"/>
                  <a:gd name="connsiteY4" fmla="*/ 9144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0" fmla="*/ 0 w 583134"/>
                  <a:gd name="connsiteY0" fmla="*/ 0 h 510909"/>
                  <a:gd name="connsiteX1" fmla="*/ 583134 w 583134"/>
                  <a:gd name="connsiteY1" fmla="*/ 0 h 510909"/>
                  <a:gd name="connsiteX2" fmla="*/ 583134 w 583134"/>
                  <a:gd name="connsiteY2" fmla="*/ 510909 h 510909"/>
                </a:gdLst>
                <a:ahLst/>
                <a:cxnLst>
                  <a:cxn ang="0">
                    <a:pos x="connsiteX0" y="connsiteY0"/>
                  </a:cxn>
                  <a:cxn ang="0">
                    <a:pos x="connsiteX1" y="connsiteY1"/>
                  </a:cxn>
                  <a:cxn ang="0">
                    <a:pos x="connsiteX2" y="connsiteY2"/>
                  </a:cxn>
                </a:cxnLst>
                <a:rect l="l" t="t" r="r" b="b"/>
                <a:pathLst>
                  <a:path w="583134" h="510909">
                    <a:moveTo>
                      <a:pt x="0" y="0"/>
                    </a:moveTo>
                    <a:lnTo>
                      <a:pt x="583134" y="0"/>
                    </a:lnTo>
                    <a:lnTo>
                      <a:pt x="583134" y="510909"/>
                    </a:lnTo>
                  </a:path>
                </a:pathLst>
              </a:custGeom>
              <a:noFill/>
              <a:ln w="1905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200" dirty="0">
                  <a:solidFill>
                    <a:schemeClr val="bg1"/>
                  </a:solidFill>
                </a:endParaRPr>
              </a:p>
            </p:txBody>
          </p:sp>
        </p:grpSp>
      </p:grpSp>
      <p:grpSp>
        <p:nvGrpSpPr>
          <p:cNvPr id="66" name="SigEvoNeg" hidden="1">
            <a:extLst>
              <a:ext uri="{FF2B5EF4-FFF2-40B4-BE49-F238E27FC236}">
                <a16:creationId xmlns:a16="http://schemas.microsoft.com/office/drawing/2014/main" id="{07409E0C-AA5C-45F7-B81C-46062E3D7AD5}"/>
              </a:ext>
            </a:extLst>
          </p:cNvPr>
          <p:cNvGrpSpPr/>
          <p:nvPr userDrawn="1"/>
        </p:nvGrpSpPr>
        <p:grpSpPr>
          <a:xfrm>
            <a:off x="12547160" y="0"/>
            <a:ext cx="216000" cy="216000"/>
            <a:chOff x="8011603" y="2107098"/>
            <a:chExt cx="216000" cy="216000"/>
          </a:xfrm>
        </p:grpSpPr>
        <p:sp>
          <p:nvSpPr>
            <p:cNvPr id="67" name="Oval 66">
              <a:extLst>
                <a:ext uri="{FF2B5EF4-FFF2-40B4-BE49-F238E27FC236}">
                  <a16:creationId xmlns:a16="http://schemas.microsoft.com/office/drawing/2014/main" id="{2658D0D9-0E13-4664-8D3D-855B6C95561D}"/>
                </a:ext>
              </a:extLst>
            </p:cNvPr>
            <p:cNvSpPr/>
            <p:nvPr/>
          </p:nvSpPr>
          <p:spPr>
            <a:xfrm rot="5400000">
              <a:off x="8011603" y="2107098"/>
              <a:ext cx="216000" cy="216000"/>
            </a:xfrm>
            <a:prstGeom prst="ellipse">
              <a:avLst/>
            </a:prstGeom>
            <a:gradFill flip="none" rotWithShape="1">
              <a:gsLst>
                <a:gs pos="50000">
                  <a:schemeClr val="accent5"/>
                </a:gs>
                <a:gs pos="50000">
                  <a:schemeClr val="accent5">
                    <a:lumMod val="75000"/>
                  </a:schemeClr>
                </a:gs>
              </a:gsLst>
              <a:lin ang="2700000" scaled="1"/>
              <a:tileRect/>
            </a:gradFill>
            <a:ln>
              <a:solidFill>
                <a:schemeClr val="bg1"/>
              </a:solidFill>
            </a:ln>
            <a:effectLst>
              <a:outerShdw dist="254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400" dirty="0"/>
            </a:p>
          </p:txBody>
        </p:sp>
        <p:grpSp>
          <p:nvGrpSpPr>
            <p:cNvPr id="68" name="Group 67">
              <a:extLst>
                <a:ext uri="{FF2B5EF4-FFF2-40B4-BE49-F238E27FC236}">
                  <a16:creationId xmlns:a16="http://schemas.microsoft.com/office/drawing/2014/main" id="{7FA8A5DD-3856-4115-A95F-9362FB3A1C47}"/>
                </a:ext>
              </a:extLst>
            </p:cNvPr>
            <p:cNvGrpSpPr>
              <a:grpSpLocks noChangeAspect="1"/>
            </p:cNvGrpSpPr>
            <p:nvPr/>
          </p:nvGrpSpPr>
          <p:grpSpPr>
            <a:xfrm rot="2700000">
              <a:off x="8053602" y="2179098"/>
              <a:ext cx="132003" cy="72000"/>
              <a:chOff x="10144608" y="897887"/>
              <a:chExt cx="326542" cy="178110"/>
            </a:xfrm>
          </p:grpSpPr>
          <p:sp>
            <p:nvSpPr>
              <p:cNvPr id="69" name="Line 34">
                <a:extLst>
                  <a:ext uri="{FF2B5EF4-FFF2-40B4-BE49-F238E27FC236}">
                    <a16:creationId xmlns:a16="http://schemas.microsoft.com/office/drawing/2014/main" id="{131F47B3-0761-435D-9C99-537814F5177A}"/>
                  </a:ext>
                </a:extLst>
              </p:cNvPr>
              <p:cNvSpPr>
                <a:spLocks noChangeShapeType="1"/>
              </p:cNvSpPr>
              <p:nvPr/>
            </p:nvSpPr>
            <p:spPr bwMode="auto">
              <a:xfrm flipH="1">
                <a:off x="10144608" y="986942"/>
                <a:ext cx="326542" cy="0"/>
              </a:xfrm>
              <a:prstGeom prst="line">
                <a:avLst/>
              </a:prstGeom>
              <a:no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70" name="Rectangle 11">
                <a:extLst>
                  <a:ext uri="{FF2B5EF4-FFF2-40B4-BE49-F238E27FC236}">
                    <a16:creationId xmlns:a16="http://schemas.microsoft.com/office/drawing/2014/main" id="{D039DA37-BE95-43F0-9BCD-8F1AF3A98D30}"/>
                  </a:ext>
                </a:extLst>
              </p:cNvPr>
              <p:cNvSpPr>
                <a:spLocks noChangeAspect="1"/>
              </p:cNvSpPr>
              <p:nvPr/>
            </p:nvSpPr>
            <p:spPr>
              <a:xfrm rot="2700000">
                <a:off x="10256152" y="897887"/>
                <a:ext cx="178110" cy="178110"/>
              </a:xfrm>
              <a:custGeom>
                <a:avLst/>
                <a:gdLst>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0 w 583134"/>
                  <a:gd name="connsiteY4" fmla="*/ 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91440 w 583134"/>
                  <a:gd name="connsiteY4" fmla="*/ 9144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0" fmla="*/ 0 w 583134"/>
                  <a:gd name="connsiteY0" fmla="*/ 0 h 510909"/>
                  <a:gd name="connsiteX1" fmla="*/ 583134 w 583134"/>
                  <a:gd name="connsiteY1" fmla="*/ 0 h 510909"/>
                  <a:gd name="connsiteX2" fmla="*/ 583134 w 583134"/>
                  <a:gd name="connsiteY2" fmla="*/ 510909 h 510909"/>
                </a:gdLst>
                <a:ahLst/>
                <a:cxnLst>
                  <a:cxn ang="0">
                    <a:pos x="connsiteX0" y="connsiteY0"/>
                  </a:cxn>
                  <a:cxn ang="0">
                    <a:pos x="connsiteX1" y="connsiteY1"/>
                  </a:cxn>
                  <a:cxn ang="0">
                    <a:pos x="connsiteX2" y="connsiteY2"/>
                  </a:cxn>
                </a:cxnLst>
                <a:rect l="l" t="t" r="r" b="b"/>
                <a:pathLst>
                  <a:path w="583134" h="510909">
                    <a:moveTo>
                      <a:pt x="0" y="0"/>
                    </a:moveTo>
                    <a:lnTo>
                      <a:pt x="583134" y="0"/>
                    </a:lnTo>
                    <a:lnTo>
                      <a:pt x="583134" y="510909"/>
                    </a:lnTo>
                  </a:path>
                </a:pathLst>
              </a:custGeom>
              <a:noFill/>
              <a:ln w="1905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200" dirty="0">
                  <a:solidFill>
                    <a:schemeClr val="bg1"/>
                  </a:solidFill>
                </a:endParaRPr>
              </a:p>
            </p:txBody>
          </p:sp>
        </p:grpSp>
      </p:grpSp>
      <p:grpSp>
        <p:nvGrpSpPr>
          <p:cNvPr id="71" name="SigEvoNeutral1" hidden="1">
            <a:extLst>
              <a:ext uri="{FF2B5EF4-FFF2-40B4-BE49-F238E27FC236}">
                <a16:creationId xmlns:a16="http://schemas.microsoft.com/office/drawing/2014/main" id="{391CA8A7-31A6-4C37-B96F-DD4EA658D5D7}"/>
              </a:ext>
            </a:extLst>
          </p:cNvPr>
          <p:cNvGrpSpPr/>
          <p:nvPr userDrawn="1"/>
        </p:nvGrpSpPr>
        <p:grpSpPr>
          <a:xfrm>
            <a:off x="12249396" y="293335"/>
            <a:ext cx="216000" cy="216000"/>
            <a:chOff x="4721041" y="2107098"/>
            <a:chExt cx="216000" cy="216000"/>
          </a:xfrm>
        </p:grpSpPr>
        <p:sp>
          <p:nvSpPr>
            <p:cNvPr id="72" name="Oval 71">
              <a:extLst>
                <a:ext uri="{FF2B5EF4-FFF2-40B4-BE49-F238E27FC236}">
                  <a16:creationId xmlns:a16="http://schemas.microsoft.com/office/drawing/2014/main" id="{63E97D48-4E02-4AC2-BFA0-5A829FEAF44E}"/>
                </a:ext>
              </a:extLst>
            </p:cNvPr>
            <p:cNvSpPr/>
            <p:nvPr/>
          </p:nvSpPr>
          <p:spPr>
            <a:xfrm>
              <a:off x="4721041" y="2107098"/>
              <a:ext cx="216000" cy="216000"/>
            </a:xfrm>
            <a:prstGeom prst="ellipse">
              <a:avLst/>
            </a:prstGeom>
            <a:gradFill flip="none" rotWithShape="1">
              <a:gsLst>
                <a:gs pos="50000">
                  <a:schemeClr val="tx1">
                    <a:lumMod val="75000"/>
                    <a:lumOff val="25000"/>
                  </a:schemeClr>
                </a:gs>
                <a:gs pos="50000">
                  <a:schemeClr val="tx1">
                    <a:lumMod val="90000"/>
                    <a:lumOff val="10000"/>
                  </a:schemeClr>
                </a:gs>
              </a:gsLst>
              <a:lin ang="2700000" scaled="1"/>
              <a:tileRect/>
            </a:gradFill>
            <a:ln>
              <a:solidFill>
                <a:schemeClr val="bg1"/>
              </a:solidFill>
            </a:ln>
            <a:effectLst>
              <a:outerShdw dist="254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400" dirty="0"/>
            </a:p>
          </p:txBody>
        </p:sp>
        <p:grpSp>
          <p:nvGrpSpPr>
            <p:cNvPr id="73" name="Group 72">
              <a:extLst>
                <a:ext uri="{FF2B5EF4-FFF2-40B4-BE49-F238E27FC236}">
                  <a16:creationId xmlns:a16="http://schemas.microsoft.com/office/drawing/2014/main" id="{052725A7-4E9A-4194-8532-37FAB0CEAFE3}"/>
                </a:ext>
              </a:extLst>
            </p:cNvPr>
            <p:cNvGrpSpPr>
              <a:grpSpLocks noChangeAspect="1"/>
            </p:cNvGrpSpPr>
            <p:nvPr/>
          </p:nvGrpSpPr>
          <p:grpSpPr>
            <a:xfrm rot="18900000">
              <a:off x="4763040" y="2179098"/>
              <a:ext cx="132003" cy="72000"/>
              <a:chOff x="10144608" y="897887"/>
              <a:chExt cx="326542" cy="178110"/>
            </a:xfrm>
          </p:grpSpPr>
          <p:sp>
            <p:nvSpPr>
              <p:cNvPr id="74" name="Line 34">
                <a:extLst>
                  <a:ext uri="{FF2B5EF4-FFF2-40B4-BE49-F238E27FC236}">
                    <a16:creationId xmlns:a16="http://schemas.microsoft.com/office/drawing/2014/main" id="{5F1D01CA-A294-45ED-8112-A389010171F2}"/>
                  </a:ext>
                </a:extLst>
              </p:cNvPr>
              <p:cNvSpPr>
                <a:spLocks noChangeShapeType="1"/>
              </p:cNvSpPr>
              <p:nvPr/>
            </p:nvSpPr>
            <p:spPr bwMode="auto">
              <a:xfrm flipH="1">
                <a:off x="10144608" y="986942"/>
                <a:ext cx="326542" cy="0"/>
              </a:xfrm>
              <a:prstGeom prst="line">
                <a:avLst/>
              </a:prstGeom>
              <a:no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75" name="Rectangle 11">
                <a:extLst>
                  <a:ext uri="{FF2B5EF4-FFF2-40B4-BE49-F238E27FC236}">
                    <a16:creationId xmlns:a16="http://schemas.microsoft.com/office/drawing/2014/main" id="{2D902721-AACB-46AD-A588-45B73139DCD7}"/>
                  </a:ext>
                </a:extLst>
              </p:cNvPr>
              <p:cNvSpPr>
                <a:spLocks noChangeAspect="1"/>
              </p:cNvSpPr>
              <p:nvPr/>
            </p:nvSpPr>
            <p:spPr>
              <a:xfrm rot="2700000">
                <a:off x="10256152" y="897887"/>
                <a:ext cx="178110" cy="178110"/>
              </a:xfrm>
              <a:custGeom>
                <a:avLst/>
                <a:gdLst>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0 w 583134"/>
                  <a:gd name="connsiteY4" fmla="*/ 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91440 w 583134"/>
                  <a:gd name="connsiteY4" fmla="*/ 9144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0" fmla="*/ 0 w 583134"/>
                  <a:gd name="connsiteY0" fmla="*/ 0 h 510909"/>
                  <a:gd name="connsiteX1" fmla="*/ 583134 w 583134"/>
                  <a:gd name="connsiteY1" fmla="*/ 0 h 510909"/>
                  <a:gd name="connsiteX2" fmla="*/ 583134 w 583134"/>
                  <a:gd name="connsiteY2" fmla="*/ 510909 h 510909"/>
                </a:gdLst>
                <a:ahLst/>
                <a:cxnLst>
                  <a:cxn ang="0">
                    <a:pos x="connsiteX0" y="connsiteY0"/>
                  </a:cxn>
                  <a:cxn ang="0">
                    <a:pos x="connsiteX1" y="connsiteY1"/>
                  </a:cxn>
                  <a:cxn ang="0">
                    <a:pos x="connsiteX2" y="connsiteY2"/>
                  </a:cxn>
                </a:cxnLst>
                <a:rect l="l" t="t" r="r" b="b"/>
                <a:pathLst>
                  <a:path w="583134" h="510909">
                    <a:moveTo>
                      <a:pt x="0" y="0"/>
                    </a:moveTo>
                    <a:lnTo>
                      <a:pt x="583134" y="0"/>
                    </a:lnTo>
                    <a:lnTo>
                      <a:pt x="583134" y="510909"/>
                    </a:lnTo>
                  </a:path>
                </a:pathLst>
              </a:custGeom>
              <a:noFill/>
              <a:ln w="1905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200" dirty="0">
                  <a:solidFill>
                    <a:schemeClr val="bg1"/>
                  </a:solidFill>
                </a:endParaRPr>
              </a:p>
            </p:txBody>
          </p:sp>
        </p:grpSp>
      </p:grpSp>
      <p:grpSp>
        <p:nvGrpSpPr>
          <p:cNvPr id="76" name="SigEvoNeutral2" hidden="1">
            <a:extLst>
              <a:ext uri="{FF2B5EF4-FFF2-40B4-BE49-F238E27FC236}">
                <a16:creationId xmlns:a16="http://schemas.microsoft.com/office/drawing/2014/main" id="{C218BE75-95F4-44DD-A2E3-CA7D87BF55E5}"/>
              </a:ext>
            </a:extLst>
          </p:cNvPr>
          <p:cNvGrpSpPr/>
          <p:nvPr userDrawn="1"/>
        </p:nvGrpSpPr>
        <p:grpSpPr>
          <a:xfrm>
            <a:off x="12547160" y="293335"/>
            <a:ext cx="216000" cy="216000"/>
            <a:chOff x="5016316" y="2107098"/>
            <a:chExt cx="216000" cy="216000"/>
          </a:xfrm>
        </p:grpSpPr>
        <p:sp>
          <p:nvSpPr>
            <p:cNvPr id="77" name="Oval 76">
              <a:extLst>
                <a:ext uri="{FF2B5EF4-FFF2-40B4-BE49-F238E27FC236}">
                  <a16:creationId xmlns:a16="http://schemas.microsoft.com/office/drawing/2014/main" id="{4A1E614C-28BD-48DA-A2B2-6F365324695D}"/>
                </a:ext>
              </a:extLst>
            </p:cNvPr>
            <p:cNvSpPr/>
            <p:nvPr/>
          </p:nvSpPr>
          <p:spPr>
            <a:xfrm rot="5400000">
              <a:off x="5016316" y="2107098"/>
              <a:ext cx="216000" cy="216000"/>
            </a:xfrm>
            <a:prstGeom prst="ellipse">
              <a:avLst/>
            </a:prstGeom>
            <a:gradFill flip="none" rotWithShape="1">
              <a:gsLst>
                <a:gs pos="50000">
                  <a:schemeClr val="tx1">
                    <a:lumMod val="75000"/>
                    <a:lumOff val="25000"/>
                  </a:schemeClr>
                </a:gs>
                <a:gs pos="50000">
                  <a:schemeClr val="tx1">
                    <a:lumMod val="90000"/>
                    <a:lumOff val="10000"/>
                  </a:schemeClr>
                </a:gs>
              </a:gsLst>
              <a:lin ang="2700000" scaled="1"/>
              <a:tileRect/>
            </a:gradFill>
            <a:ln>
              <a:solidFill>
                <a:schemeClr val="bg1"/>
              </a:solidFill>
            </a:ln>
            <a:effectLst>
              <a:outerShdw dist="254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400" dirty="0"/>
            </a:p>
          </p:txBody>
        </p:sp>
        <p:grpSp>
          <p:nvGrpSpPr>
            <p:cNvPr id="78" name="Group 77">
              <a:extLst>
                <a:ext uri="{FF2B5EF4-FFF2-40B4-BE49-F238E27FC236}">
                  <a16:creationId xmlns:a16="http://schemas.microsoft.com/office/drawing/2014/main" id="{9D1F8780-9AC0-428B-9844-72CEC5ACEAAD}"/>
                </a:ext>
              </a:extLst>
            </p:cNvPr>
            <p:cNvGrpSpPr>
              <a:grpSpLocks noChangeAspect="1"/>
            </p:cNvGrpSpPr>
            <p:nvPr/>
          </p:nvGrpSpPr>
          <p:grpSpPr>
            <a:xfrm rot="2700000">
              <a:off x="5058315" y="2179098"/>
              <a:ext cx="132003" cy="72000"/>
              <a:chOff x="10144608" y="897887"/>
              <a:chExt cx="326542" cy="178110"/>
            </a:xfrm>
          </p:grpSpPr>
          <p:sp>
            <p:nvSpPr>
              <p:cNvPr id="79" name="Line 34">
                <a:extLst>
                  <a:ext uri="{FF2B5EF4-FFF2-40B4-BE49-F238E27FC236}">
                    <a16:creationId xmlns:a16="http://schemas.microsoft.com/office/drawing/2014/main" id="{9DEE53AF-65FF-434E-8BD2-921AB0E31EA7}"/>
                  </a:ext>
                </a:extLst>
              </p:cNvPr>
              <p:cNvSpPr>
                <a:spLocks noChangeShapeType="1"/>
              </p:cNvSpPr>
              <p:nvPr/>
            </p:nvSpPr>
            <p:spPr bwMode="auto">
              <a:xfrm flipH="1">
                <a:off x="10144608" y="986942"/>
                <a:ext cx="326542" cy="0"/>
              </a:xfrm>
              <a:prstGeom prst="line">
                <a:avLst/>
              </a:prstGeom>
              <a:no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80" name="Rectangle 11">
                <a:extLst>
                  <a:ext uri="{FF2B5EF4-FFF2-40B4-BE49-F238E27FC236}">
                    <a16:creationId xmlns:a16="http://schemas.microsoft.com/office/drawing/2014/main" id="{3AB18B32-19DB-4BFC-B16A-53F9DF6DD173}"/>
                  </a:ext>
                </a:extLst>
              </p:cNvPr>
              <p:cNvSpPr>
                <a:spLocks noChangeAspect="1"/>
              </p:cNvSpPr>
              <p:nvPr/>
            </p:nvSpPr>
            <p:spPr>
              <a:xfrm rot="2700000">
                <a:off x="10256152" y="897887"/>
                <a:ext cx="178110" cy="178110"/>
              </a:xfrm>
              <a:custGeom>
                <a:avLst/>
                <a:gdLst>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0 w 583134"/>
                  <a:gd name="connsiteY4" fmla="*/ 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91440 w 583134"/>
                  <a:gd name="connsiteY4" fmla="*/ 9144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0" fmla="*/ 0 w 583134"/>
                  <a:gd name="connsiteY0" fmla="*/ 0 h 510909"/>
                  <a:gd name="connsiteX1" fmla="*/ 583134 w 583134"/>
                  <a:gd name="connsiteY1" fmla="*/ 0 h 510909"/>
                  <a:gd name="connsiteX2" fmla="*/ 583134 w 583134"/>
                  <a:gd name="connsiteY2" fmla="*/ 510909 h 510909"/>
                </a:gdLst>
                <a:ahLst/>
                <a:cxnLst>
                  <a:cxn ang="0">
                    <a:pos x="connsiteX0" y="connsiteY0"/>
                  </a:cxn>
                  <a:cxn ang="0">
                    <a:pos x="connsiteX1" y="connsiteY1"/>
                  </a:cxn>
                  <a:cxn ang="0">
                    <a:pos x="connsiteX2" y="connsiteY2"/>
                  </a:cxn>
                </a:cxnLst>
                <a:rect l="l" t="t" r="r" b="b"/>
                <a:pathLst>
                  <a:path w="583134" h="510909">
                    <a:moveTo>
                      <a:pt x="0" y="0"/>
                    </a:moveTo>
                    <a:lnTo>
                      <a:pt x="583134" y="0"/>
                    </a:lnTo>
                    <a:lnTo>
                      <a:pt x="583134" y="510909"/>
                    </a:lnTo>
                  </a:path>
                </a:pathLst>
              </a:custGeom>
              <a:noFill/>
              <a:ln w="1905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200" dirty="0">
                  <a:solidFill>
                    <a:schemeClr val="bg1"/>
                  </a:solidFill>
                </a:endParaRPr>
              </a:p>
            </p:txBody>
          </p:sp>
        </p:grpSp>
      </p:grpSp>
      <p:sp>
        <p:nvSpPr>
          <p:cNvPr id="81" name="LowBase" hidden="1">
            <a:extLst>
              <a:ext uri="{FF2B5EF4-FFF2-40B4-BE49-F238E27FC236}">
                <a16:creationId xmlns:a16="http://schemas.microsoft.com/office/drawing/2014/main" id="{20FB5108-7E05-4892-9DD0-47C00101221B}"/>
              </a:ext>
            </a:extLst>
          </p:cNvPr>
          <p:cNvSpPr txBox="1"/>
          <p:nvPr userDrawn="1"/>
        </p:nvSpPr>
        <p:spPr>
          <a:xfrm>
            <a:off x="12827705" y="608111"/>
            <a:ext cx="122397" cy="153888"/>
          </a:xfrm>
          <a:prstGeom prst="rect">
            <a:avLst/>
          </a:prstGeom>
        </p:spPr>
        <p:txBody>
          <a:bodyPr vert="horz" wrap="none" lIns="36000" tIns="0" rIns="36000" bIns="0" rtlCol="0" anchor="ctr">
            <a:spAutoFit/>
          </a:bodyPr>
          <a:lstStyle/>
          <a:p>
            <a:pPr algn="l"/>
            <a:r>
              <a:rPr lang="en-US" sz="1000" dirty="0">
                <a:solidFill>
                  <a:schemeClr val="accent5"/>
                </a:solidFill>
              </a:rPr>
              <a:t>*</a:t>
            </a:r>
          </a:p>
        </p:txBody>
      </p:sp>
      <p:sp>
        <p:nvSpPr>
          <p:cNvPr id="82" name="LowBaseNote" hidden="1">
            <a:extLst>
              <a:ext uri="{FF2B5EF4-FFF2-40B4-BE49-F238E27FC236}">
                <a16:creationId xmlns:a16="http://schemas.microsoft.com/office/drawing/2014/main" id="{5191B356-DF1F-494E-93CC-3B89DD49B97C}"/>
              </a:ext>
            </a:extLst>
          </p:cNvPr>
          <p:cNvSpPr txBox="1"/>
          <p:nvPr userDrawn="1"/>
        </p:nvSpPr>
        <p:spPr>
          <a:xfrm>
            <a:off x="10735647" y="5960061"/>
            <a:ext cx="1048365" cy="169277"/>
          </a:xfrm>
          <a:prstGeom prst="rect">
            <a:avLst/>
          </a:prstGeom>
        </p:spPr>
        <p:txBody>
          <a:bodyPr vert="horz" wrap="none" lIns="0" tIns="0" rIns="0" bIns="0" rtlCol="0" anchor="b">
            <a:spAutoFit/>
          </a:bodyPr>
          <a:lstStyle/>
          <a:p>
            <a:pPr algn="r"/>
            <a:r>
              <a:rPr lang="en-US" sz="1100" b="1" dirty="0">
                <a:solidFill>
                  <a:schemeClr val="accent5"/>
                </a:solidFill>
              </a:rPr>
              <a:t>*Low base size!</a:t>
            </a:r>
          </a:p>
        </p:txBody>
      </p:sp>
      <p:sp>
        <p:nvSpPr>
          <p:cNvPr id="83" name="BaseTooLow" hidden="1">
            <a:extLst>
              <a:ext uri="{FF2B5EF4-FFF2-40B4-BE49-F238E27FC236}">
                <a16:creationId xmlns:a16="http://schemas.microsoft.com/office/drawing/2014/main" id="{0E3AB25E-5E36-465C-9658-55FD2560EB54}"/>
              </a:ext>
            </a:extLst>
          </p:cNvPr>
          <p:cNvSpPr/>
          <p:nvPr userDrawn="1"/>
        </p:nvSpPr>
        <p:spPr>
          <a:xfrm>
            <a:off x="12269749" y="860775"/>
            <a:ext cx="1080000" cy="1080000"/>
          </a:xfrm>
          <a:prstGeom prst="rect">
            <a:avLst/>
          </a:pr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100" dirty="0">
                <a:solidFill>
                  <a:schemeClr val="tx1">
                    <a:lumMod val="50000"/>
                    <a:lumOff val="50000"/>
                  </a:schemeClr>
                </a:solidFill>
              </a:rPr>
              <a:t>Base too low</a:t>
            </a:r>
          </a:p>
        </p:txBody>
      </p:sp>
      <p:grpSp>
        <p:nvGrpSpPr>
          <p:cNvPr id="84" name="NoteFoot" hidden="1">
            <a:extLst>
              <a:ext uri="{FF2B5EF4-FFF2-40B4-BE49-F238E27FC236}">
                <a16:creationId xmlns:a16="http://schemas.microsoft.com/office/drawing/2014/main" id="{3B5C4AF7-F647-4FBF-9908-62EDDA5FE15D}"/>
              </a:ext>
            </a:extLst>
          </p:cNvPr>
          <p:cNvGrpSpPr/>
          <p:nvPr userDrawn="1"/>
        </p:nvGrpSpPr>
        <p:grpSpPr>
          <a:xfrm>
            <a:off x="407988" y="5914897"/>
            <a:ext cx="3386846" cy="226591"/>
            <a:chOff x="3580280" y="5914897"/>
            <a:chExt cx="3386846" cy="226591"/>
          </a:xfrm>
        </p:grpSpPr>
        <p:sp>
          <p:nvSpPr>
            <p:cNvPr id="85" name="Rectangle 84">
              <a:extLst>
                <a:ext uri="{FF2B5EF4-FFF2-40B4-BE49-F238E27FC236}">
                  <a16:creationId xmlns:a16="http://schemas.microsoft.com/office/drawing/2014/main" id="{59F73F7B-892E-4808-8490-1F30E0E2C464}"/>
                </a:ext>
              </a:extLst>
            </p:cNvPr>
            <p:cNvSpPr/>
            <p:nvPr/>
          </p:nvSpPr>
          <p:spPr>
            <a:xfrm>
              <a:off x="3672853" y="5914897"/>
              <a:ext cx="3294273" cy="226591"/>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44000" tIns="36000" rIns="72000" bIns="36000" rtlCol="0" anchor="b">
              <a:spAutoFit/>
            </a:bodyPr>
            <a:lstStyle/>
            <a:p>
              <a:r>
                <a:rPr lang="en-US" sz="1000" dirty="0">
                  <a:solidFill>
                    <a:schemeClr val="bg1">
                      <a:lumMod val="50000"/>
                    </a:schemeClr>
                  </a:solidFill>
                </a:rPr>
                <a:t>[A single line of text here. Lorem ipsum dolor sit </a:t>
              </a:r>
              <a:r>
                <a:rPr lang="en-US" sz="1000" dirty="0" err="1">
                  <a:solidFill>
                    <a:schemeClr val="bg1">
                      <a:lumMod val="50000"/>
                    </a:schemeClr>
                  </a:solidFill>
                </a:rPr>
                <a:t>amet</a:t>
              </a:r>
              <a:r>
                <a:rPr lang="en-US" sz="1000" dirty="0">
                  <a:solidFill>
                    <a:schemeClr val="bg1">
                      <a:lumMod val="50000"/>
                    </a:schemeClr>
                  </a:solidFill>
                </a:rPr>
                <a:t>.]</a:t>
              </a:r>
            </a:p>
          </p:txBody>
        </p:sp>
        <p:grpSp>
          <p:nvGrpSpPr>
            <p:cNvPr id="86" name="Group 85">
              <a:extLst>
                <a:ext uri="{FF2B5EF4-FFF2-40B4-BE49-F238E27FC236}">
                  <a16:creationId xmlns:a16="http://schemas.microsoft.com/office/drawing/2014/main" id="{C4A30734-03DC-4BDC-94D0-A6F25E182701}"/>
                </a:ext>
              </a:extLst>
            </p:cNvPr>
            <p:cNvGrpSpPr/>
            <p:nvPr/>
          </p:nvGrpSpPr>
          <p:grpSpPr>
            <a:xfrm>
              <a:off x="3580280" y="5928668"/>
              <a:ext cx="180000" cy="180000"/>
              <a:chOff x="3084430" y="5367461"/>
              <a:chExt cx="180000" cy="180000"/>
            </a:xfrm>
            <a:effectLst>
              <a:outerShdw dist="25400" dir="2700000" algn="tl" rotWithShape="0">
                <a:schemeClr val="tx1">
                  <a:alpha val="40000"/>
                </a:schemeClr>
              </a:outerShdw>
            </a:effectLst>
          </p:grpSpPr>
          <p:sp>
            <p:nvSpPr>
              <p:cNvPr id="87" name="Ellipse 87">
                <a:extLst>
                  <a:ext uri="{FF2B5EF4-FFF2-40B4-BE49-F238E27FC236}">
                    <a16:creationId xmlns:a16="http://schemas.microsoft.com/office/drawing/2014/main" id="{A8D2198B-32AE-4438-85AE-8A77383FCF83}"/>
                  </a:ext>
                </a:extLst>
              </p:cNvPr>
              <p:cNvSpPr/>
              <p:nvPr/>
            </p:nvSpPr>
            <p:spPr>
              <a:xfrm>
                <a:off x="3084430" y="5367461"/>
                <a:ext cx="180000" cy="180000"/>
              </a:xfrm>
              <a:prstGeom prst="ellipse">
                <a:avLst/>
              </a:prstGeom>
              <a:solidFill>
                <a:schemeClr val="tx2"/>
              </a:solidFill>
              <a:ln w="127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88" name="Group 87">
                <a:extLst>
                  <a:ext uri="{FF2B5EF4-FFF2-40B4-BE49-F238E27FC236}">
                    <a16:creationId xmlns:a16="http://schemas.microsoft.com/office/drawing/2014/main" id="{37AACCA1-BE8F-416D-85E2-E80561F91E49}"/>
                  </a:ext>
                </a:extLst>
              </p:cNvPr>
              <p:cNvGrpSpPr/>
              <p:nvPr/>
            </p:nvGrpSpPr>
            <p:grpSpPr>
              <a:xfrm>
                <a:off x="3172630" y="5420532"/>
                <a:ext cx="3600" cy="92906"/>
                <a:chOff x="3172630" y="5421189"/>
                <a:chExt cx="3600" cy="92906"/>
              </a:xfrm>
            </p:grpSpPr>
            <p:sp>
              <p:nvSpPr>
                <p:cNvPr id="89" name="Line 37">
                  <a:extLst>
                    <a:ext uri="{FF2B5EF4-FFF2-40B4-BE49-F238E27FC236}">
                      <a16:creationId xmlns:a16="http://schemas.microsoft.com/office/drawing/2014/main" id="{A89E23CD-E01A-4F71-A25B-3CD7F0D54EA9}"/>
                    </a:ext>
                  </a:extLst>
                </p:cNvPr>
                <p:cNvSpPr>
                  <a:spLocks noChangeShapeType="1"/>
                </p:cNvSpPr>
                <p:nvPr/>
              </p:nvSpPr>
              <p:spPr bwMode="auto">
                <a:xfrm>
                  <a:off x="3174430" y="5454747"/>
                  <a:ext cx="0" cy="59348"/>
                </a:xfrm>
                <a:prstGeom prst="line">
                  <a:avLst/>
                </a:prstGeom>
                <a:no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90" name="Oval 38">
                  <a:extLst>
                    <a:ext uri="{FF2B5EF4-FFF2-40B4-BE49-F238E27FC236}">
                      <a16:creationId xmlns:a16="http://schemas.microsoft.com/office/drawing/2014/main" id="{F46EF96D-6457-4798-8E2C-4036E47C8A0E}"/>
                    </a:ext>
                  </a:extLst>
                </p:cNvPr>
                <p:cNvSpPr>
                  <a:spLocks noChangeAspect="1" noChangeArrowheads="1"/>
                </p:cNvSpPr>
                <p:nvPr/>
              </p:nvSpPr>
              <p:spPr bwMode="auto">
                <a:xfrm>
                  <a:off x="3172630" y="5421189"/>
                  <a:ext cx="3600" cy="3600"/>
                </a:xfrm>
                <a:prstGeom prst="ellipse">
                  <a:avLst/>
                </a:prstGeom>
                <a:no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grpSp>
      <p:grpSp>
        <p:nvGrpSpPr>
          <p:cNvPr id="91" name="NoteSide" hidden="1">
            <a:extLst>
              <a:ext uri="{FF2B5EF4-FFF2-40B4-BE49-F238E27FC236}">
                <a16:creationId xmlns:a16="http://schemas.microsoft.com/office/drawing/2014/main" id="{3F7266B2-54DA-4D23-85FE-5739A5987F33}"/>
              </a:ext>
            </a:extLst>
          </p:cNvPr>
          <p:cNvGrpSpPr/>
          <p:nvPr userDrawn="1"/>
        </p:nvGrpSpPr>
        <p:grpSpPr>
          <a:xfrm>
            <a:off x="9696449" y="2130188"/>
            <a:ext cx="2087563" cy="1758901"/>
            <a:chOff x="9696450" y="1976796"/>
            <a:chExt cx="2087563" cy="1758901"/>
          </a:xfrm>
        </p:grpSpPr>
        <p:sp>
          <p:nvSpPr>
            <p:cNvPr id="92" name="Rectangle 91">
              <a:extLst>
                <a:ext uri="{FF2B5EF4-FFF2-40B4-BE49-F238E27FC236}">
                  <a16:creationId xmlns:a16="http://schemas.microsoft.com/office/drawing/2014/main" id="{0E6E7BF5-F372-42A4-9042-25AFBC9E72FE}"/>
                </a:ext>
              </a:extLst>
            </p:cNvPr>
            <p:cNvSpPr/>
            <p:nvPr/>
          </p:nvSpPr>
          <p:spPr>
            <a:xfrm>
              <a:off x="9784080" y="2066797"/>
              <a:ext cx="1999933" cy="1668900"/>
            </a:xfrm>
            <a:prstGeom prst="rect">
              <a:avLst/>
            </a:prstGeom>
            <a:solidFill>
              <a:schemeClr val="tx1">
                <a:lumMod val="10000"/>
                <a:lumOff val="90000"/>
              </a:schemeClr>
            </a:solidFill>
            <a:ln>
              <a:noFill/>
            </a:ln>
            <a:effectLst>
              <a:outerShdw dist="254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72000" bIns="72000" rtlCol="0" anchor="t">
              <a:spAutoFit/>
            </a:bodyPr>
            <a:lstStyle/>
            <a:p>
              <a:r>
                <a:rPr lang="en-US" sz="1100" dirty="0">
                  <a:solidFill>
                    <a:schemeClr val="bg1">
                      <a:lumMod val="50000"/>
                    </a:schemeClr>
                  </a:solidFill>
                </a:rPr>
                <a:t>(A few sentences of text.) Lorem ipsum dolor sit amet, consectetuer adipiscing elit. Maecenas porttitor congue massa. Fusce posuere, magna sed pulvinar </a:t>
              </a:r>
              <a:r>
                <a:rPr lang="en-US" sz="1100" dirty="0" err="1">
                  <a:solidFill>
                    <a:schemeClr val="bg1">
                      <a:lumMod val="50000"/>
                    </a:schemeClr>
                  </a:solidFill>
                </a:rPr>
                <a:t>ultricies</a:t>
              </a:r>
              <a:r>
                <a:rPr lang="en-US" sz="1100" dirty="0">
                  <a:solidFill>
                    <a:schemeClr val="bg1">
                      <a:lumMod val="50000"/>
                    </a:schemeClr>
                  </a:solidFill>
                </a:rPr>
                <a:t>.</a:t>
              </a:r>
            </a:p>
            <a:p>
              <a:endParaRPr lang="en-US" sz="1100" dirty="0">
                <a:solidFill>
                  <a:schemeClr val="bg1">
                    <a:lumMod val="50000"/>
                  </a:schemeClr>
                </a:solidFill>
              </a:endParaRPr>
            </a:p>
            <a:p>
              <a:r>
                <a:rPr lang="en-US" sz="1100" dirty="0">
                  <a:solidFill>
                    <a:schemeClr val="bg1">
                      <a:lumMod val="50000"/>
                    </a:schemeClr>
                  </a:solidFill>
                </a:rPr>
                <a:t>Nunc viverra imperdiet enim. Fusce est. Vivamus a </a:t>
              </a:r>
              <a:r>
                <a:rPr lang="en-US" sz="1100" dirty="0" err="1">
                  <a:solidFill>
                    <a:schemeClr val="bg1">
                      <a:lumMod val="50000"/>
                    </a:schemeClr>
                  </a:solidFill>
                </a:rPr>
                <a:t>tellus</a:t>
              </a:r>
              <a:r>
                <a:rPr lang="en-US" sz="1100" dirty="0">
                  <a:solidFill>
                    <a:schemeClr val="bg1">
                      <a:lumMod val="50000"/>
                    </a:schemeClr>
                  </a:solidFill>
                </a:rPr>
                <a:t>.</a:t>
              </a:r>
            </a:p>
          </p:txBody>
        </p:sp>
        <p:grpSp>
          <p:nvGrpSpPr>
            <p:cNvPr id="93" name="Group 92">
              <a:extLst>
                <a:ext uri="{FF2B5EF4-FFF2-40B4-BE49-F238E27FC236}">
                  <a16:creationId xmlns:a16="http://schemas.microsoft.com/office/drawing/2014/main" id="{60EFDE13-446F-438B-B495-9B3C4C039BB6}"/>
                </a:ext>
              </a:extLst>
            </p:cNvPr>
            <p:cNvGrpSpPr/>
            <p:nvPr/>
          </p:nvGrpSpPr>
          <p:grpSpPr>
            <a:xfrm>
              <a:off x="9696450" y="1976796"/>
              <a:ext cx="180000" cy="180000"/>
              <a:chOff x="3084430" y="5376985"/>
              <a:chExt cx="180000" cy="180000"/>
            </a:xfrm>
            <a:effectLst>
              <a:outerShdw dist="25400" dir="2700000" algn="tl" rotWithShape="0">
                <a:schemeClr val="tx1">
                  <a:alpha val="40000"/>
                </a:schemeClr>
              </a:outerShdw>
            </a:effectLst>
          </p:grpSpPr>
          <p:sp>
            <p:nvSpPr>
              <p:cNvPr id="94" name="Ellipse 87">
                <a:extLst>
                  <a:ext uri="{FF2B5EF4-FFF2-40B4-BE49-F238E27FC236}">
                    <a16:creationId xmlns:a16="http://schemas.microsoft.com/office/drawing/2014/main" id="{D53376B0-F467-4F75-B80C-1473FBCBDA1A}"/>
                  </a:ext>
                </a:extLst>
              </p:cNvPr>
              <p:cNvSpPr/>
              <p:nvPr/>
            </p:nvSpPr>
            <p:spPr>
              <a:xfrm>
                <a:off x="3084430" y="5376985"/>
                <a:ext cx="180000" cy="180000"/>
              </a:xfrm>
              <a:prstGeom prst="ellipse">
                <a:avLst/>
              </a:prstGeom>
              <a:solidFill>
                <a:schemeClr val="tx2"/>
              </a:solidFill>
              <a:ln w="127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95" name="Group 94">
                <a:extLst>
                  <a:ext uri="{FF2B5EF4-FFF2-40B4-BE49-F238E27FC236}">
                    <a16:creationId xmlns:a16="http://schemas.microsoft.com/office/drawing/2014/main" id="{069F769E-AA9C-46A0-B31E-5AF944DA003F}"/>
                  </a:ext>
                </a:extLst>
              </p:cNvPr>
              <p:cNvGrpSpPr/>
              <p:nvPr/>
            </p:nvGrpSpPr>
            <p:grpSpPr>
              <a:xfrm>
                <a:off x="3172630" y="5420532"/>
                <a:ext cx="3600" cy="92906"/>
                <a:chOff x="3172630" y="5421189"/>
                <a:chExt cx="3600" cy="92906"/>
              </a:xfrm>
            </p:grpSpPr>
            <p:sp>
              <p:nvSpPr>
                <p:cNvPr id="96" name="Line 37">
                  <a:extLst>
                    <a:ext uri="{FF2B5EF4-FFF2-40B4-BE49-F238E27FC236}">
                      <a16:creationId xmlns:a16="http://schemas.microsoft.com/office/drawing/2014/main" id="{039EE001-97BC-4E21-A761-9252B808CF95}"/>
                    </a:ext>
                  </a:extLst>
                </p:cNvPr>
                <p:cNvSpPr>
                  <a:spLocks noChangeShapeType="1"/>
                </p:cNvSpPr>
                <p:nvPr/>
              </p:nvSpPr>
              <p:spPr bwMode="auto">
                <a:xfrm>
                  <a:off x="3174430" y="5454747"/>
                  <a:ext cx="0" cy="59348"/>
                </a:xfrm>
                <a:prstGeom prst="line">
                  <a:avLst/>
                </a:prstGeom>
                <a:no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97" name="Oval 38">
                  <a:extLst>
                    <a:ext uri="{FF2B5EF4-FFF2-40B4-BE49-F238E27FC236}">
                      <a16:creationId xmlns:a16="http://schemas.microsoft.com/office/drawing/2014/main" id="{70CC5302-7347-46B6-A099-344E1C44AD14}"/>
                    </a:ext>
                  </a:extLst>
                </p:cNvPr>
                <p:cNvSpPr>
                  <a:spLocks noChangeAspect="1" noChangeArrowheads="1"/>
                </p:cNvSpPr>
                <p:nvPr/>
              </p:nvSpPr>
              <p:spPr bwMode="auto">
                <a:xfrm>
                  <a:off x="3172630" y="5421189"/>
                  <a:ext cx="3600" cy="3600"/>
                </a:xfrm>
                <a:prstGeom prst="ellipse">
                  <a:avLst/>
                </a:prstGeom>
                <a:no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grpSp>
      <p:sp>
        <p:nvSpPr>
          <p:cNvPr id="98" name="N/A" hidden="1">
            <a:extLst>
              <a:ext uri="{FF2B5EF4-FFF2-40B4-BE49-F238E27FC236}">
                <a16:creationId xmlns:a16="http://schemas.microsoft.com/office/drawing/2014/main" id="{D5D18568-D983-416E-B188-C12B33F909C1}"/>
              </a:ext>
            </a:extLst>
          </p:cNvPr>
          <p:cNvSpPr txBox="1"/>
          <p:nvPr userDrawn="1"/>
        </p:nvSpPr>
        <p:spPr>
          <a:xfrm>
            <a:off x="13034999" y="608111"/>
            <a:ext cx="285903" cy="153888"/>
          </a:xfrm>
          <a:prstGeom prst="rect">
            <a:avLst/>
          </a:prstGeom>
        </p:spPr>
        <p:txBody>
          <a:bodyPr vert="horz" wrap="none" lIns="36000" tIns="0" rIns="36000" bIns="0" rtlCol="0" anchor="ctr">
            <a:spAutoFit/>
          </a:bodyPr>
          <a:lstStyle/>
          <a:p>
            <a:pPr algn="l"/>
            <a:r>
              <a:rPr lang="en-US" sz="1000" dirty="0">
                <a:solidFill>
                  <a:schemeClr val="tx1">
                    <a:lumMod val="50000"/>
                    <a:lumOff val="50000"/>
                  </a:schemeClr>
                </a:solidFill>
              </a:rPr>
              <a:t>N/A</a:t>
            </a:r>
          </a:p>
        </p:txBody>
      </p:sp>
    </p:spTree>
    <p:extLst>
      <p:ext uri="{BB962C8B-B14F-4D97-AF65-F5344CB8AC3E}">
        <p14:creationId xmlns:p14="http://schemas.microsoft.com/office/powerpoint/2010/main" val="2089693720"/>
      </p:ext>
    </p:extLst>
  </p:cSld>
  <p:clrMap bg1="lt1" tx1="dk1" bg2="lt2" tx2="dk2" accent1="accent1" accent2="accent2" accent3="accent3" accent4="accent4" accent5="accent5" accent6="accent6" hlink="hlink" folHlink="folHlink"/>
  <p:sldLayoutIdLst>
    <p:sldLayoutId id="2147483649" r:id="rId1"/>
    <p:sldLayoutId id="2147483784" r:id="rId2"/>
    <p:sldLayoutId id="2147483779" r:id="rId3"/>
    <p:sldLayoutId id="2147483777" r:id="rId4"/>
    <p:sldLayoutId id="2147483720" r:id="rId5"/>
  </p:sldLayoutIdLst>
  <p:hf hdr="0" ftr="0" dt="0"/>
  <p:txStyles>
    <p:titleStyle>
      <a:lvl1pPr algn="l" defTabSz="914400" rtl="0" eaLnBrk="1" latinLnBrk="0" hangingPunct="1">
        <a:lnSpc>
          <a:spcPct val="90000"/>
        </a:lnSpc>
        <a:spcBef>
          <a:spcPct val="0"/>
        </a:spcBef>
        <a:buNone/>
        <a:defRPr sz="2400" b="0" kern="1200" cap="all" spc="0" baseline="0">
          <a:solidFill>
            <a:schemeClr val="bg2"/>
          </a:solidFill>
          <a:latin typeface="+mn-lt"/>
          <a:ea typeface="+mj-ea"/>
          <a:cs typeface="+mj-cs"/>
        </a:defRPr>
      </a:lvl1pPr>
    </p:titleStyle>
    <p:body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11"/>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userDrawn="1">
          <p15:clr>
            <a:srgbClr val="F26B43"/>
          </p15:clr>
        </p15:guide>
        <p15:guide id="2" pos="3840" userDrawn="1">
          <p15:clr>
            <a:srgbClr val="FBAE40"/>
          </p15:clr>
        </p15:guide>
        <p15:guide id="3" pos="257" userDrawn="1">
          <p15:clr>
            <a:srgbClr val="F26B43"/>
          </p15:clr>
        </p15:guide>
        <p15:guide id="4" pos="7423" userDrawn="1">
          <p15:clr>
            <a:srgbClr val="F26B43"/>
          </p15:clr>
        </p15:guide>
        <p15:guide id="5" orient="horz" pos="3906" userDrawn="1">
          <p15:clr>
            <a:srgbClr val="F26B43"/>
          </p15:clr>
        </p15:guide>
        <p15:guide id="6" orient="horz" pos="4156" userDrawn="1">
          <p15:clr>
            <a:srgbClr val="F26B43"/>
          </p15:clr>
        </p15:guide>
        <p15:guide id="7" orient="horz" pos="3861" userDrawn="1">
          <p15:clr>
            <a:srgbClr val="F26B43"/>
          </p15:clr>
        </p15:guide>
        <p15:guide id="8" orient="horz" pos="75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51F5451-CC20-46A2-802F-F9D60C2A61E7}"/>
              </a:ext>
            </a:extLst>
          </p:cNvPr>
          <p:cNvSpPr>
            <a:spLocks noGrp="1"/>
          </p:cNvSpPr>
          <p:nvPr>
            <p:ph type="title"/>
          </p:nvPr>
        </p:nvSpPr>
        <p:spPr>
          <a:xfrm>
            <a:off x="450000" y="397170"/>
            <a:ext cx="9341700" cy="775597"/>
          </a:xfrm>
          <a:prstGeom prst="rect">
            <a:avLst/>
          </a:prstGeom>
        </p:spPr>
        <p:txBody>
          <a:bodyPr vert="horz" wrap="square" lIns="0" tIns="0" rIns="0" bIns="0" rtlCol="0" anchor="b">
            <a:noAutofit/>
          </a:bodyPr>
          <a:lstStyle/>
          <a:p>
            <a:r>
              <a:rPr lang="en-GB" dirty="0"/>
              <a:t>Slide title</a:t>
            </a:r>
            <a:br>
              <a:rPr lang="en-GB" dirty="0"/>
            </a:br>
            <a:r>
              <a:rPr lang="en-GB" dirty="0"/>
              <a:t>room for two lines</a:t>
            </a:r>
          </a:p>
        </p:txBody>
      </p:sp>
      <p:sp>
        <p:nvSpPr>
          <p:cNvPr id="3" name="Espace réservé du texte 2">
            <a:extLst>
              <a:ext uri="{FF2B5EF4-FFF2-40B4-BE49-F238E27FC236}">
                <a16:creationId xmlns:a16="http://schemas.microsoft.com/office/drawing/2014/main" id="{41F54BE0-878D-4EDE-9290-206FC15489D4}"/>
              </a:ext>
            </a:extLst>
          </p:cNvPr>
          <p:cNvSpPr>
            <a:spLocks noGrp="1"/>
          </p:cNvSpPr>
          <p:nvPr>
            <p:ph type="body" idx="1"/>
          </p:nvPr>
        </p:nvSpPr>
        <p:spPr>
          <a:xfrm>
            <a:off x="450000" y="1808820"/>
            <a:ext cx="11299088" cy="3852205"/>
          </a:xfrm>
          <a:prstGeom prst="rect">
            <a:avLst/>
          </a:prstGeom>
        </p:spPr>
        <p:txBody>
          <a:bodyPr vert="horz" lIns="0" tIns="0" rIns="0" bIns="0" rtlCol="0">
            <a:noAutofit/>
          </a:bodyPr>
          <a:lstStyle/>
          <a:p>
            <a:pPr lvl="0"/>
            <a:r>
              <a:rPr lang="en-GB" dirty="0"/>
              <a:t>Click to change the text styles on the slide master</a:t>
            </a:r>
          </a:p>
          <a:p>
            <a:pPr lvl="1"/>
            <a:r>
              <a:rPr lang="en-GB" dirty="0"/>
              <a:t>Text level 1</a:t>
            </a:r>
          </a:p>
          <a:p>
            <a:pPr lvl="2"/>
            <a:r>
              <a:rPr lang="en-GB" dirty="0"/>
              <a:t>Text level 2</a:t>
            </a:r>
          </a:p>
        </p:txBody>
      </p:sp>
      <p:sp>
        <p:nvSpPr>
          <p:cNvPr id="11" name="Espace réservé du pied de page 4">
            <a:extLst>
              <a:ext uri="{FF2B5EF4-FFF2-40B4-BE49-F238E27FC236}">
                <a16:creationId xmlns:a16="http://schemas.microsoft.com/office/drawing/2014/main" id="{14F23E25-9FFE-4257-90E6-350B5249631F}"/>
              </a:ext>
            </a:extLst>
          </p:cNvPr>
          <p:cNvSpPr txBox="1">
            <a:spLocks/>
          </p:cNvSpPr>
          <p:nvPr userDrawn="1"/>
        </p:nvSpPr>
        <p:spPr>
          <a:xfrm>
            <a:off x="817200" y="6515735"/>
            <a:ext cx="2457404" cy="123111"/>
          </a:xfrm>
          <a:prstGeom prst="rect">
            <a:avLst/>
          </a:prstGeom>
        </p:spPr>
        <p:txBody>
          <a:bodyPr vert="horz" wrap="none" lIns="0" tIns="0" rIns="0" bIns="0" rtlCol="0" anchor="ctr">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tx1">
                    <a:lumMod val="65000"/>
                    <a:lumOff val="35000"/>
                  </a:schemeClr>
                </a:solidFill>
              </a:rPr>
              <a:t>Ipsos | Earth Day 2020| April 2020 | Version 1 | Public</a:t>
            </a:r>
          </a:p>
        </p:txBody>
      </p:sp>
      <p:sp>
        <p:nvSpPr>
          <p:cNvPr id="16" name="Slide Number Placeholder 15">
            <a:extLst>
              <a:ext uri="{FF2B5EF4-FFF2-40B4-BE49-F238E27FC236}">
                <a16:creationId xmlns:a16="http://schemas.microsoft.com/office/drawing/2014/main" id="{A5DB182D-BA00-4563-BFAD-C15D259EAD99}"/>
              </a:ext>
            </a:extLst>
          </p:cNvPr>
          <p:cNvSpPr>
            <a:spLocks noGrp="1"/>
          </p:cNvSpPr>
          <p:nvPr>
            <p:ph type="sldNum" sz="quarter" idx="4"/>
          </p:nvPr>
        </p:nvSpPr>
        <p:spPr>
          <a:xfrm>
            <a:off x="437230" y="6279028"/>
            <a:ext cx="304370" cy="365125"/>
          </a:xfrm>
          <a:prstGeom prst="rect">
            <a:avLst/>
          </a:prstGeom>
        </p:spPr>
        <p:txBody>
          <a:bodyPr vert="horz" wrap="none" lIns="0" tIns="0" rIns="0" bIns="0" rtlCol="0" anchor="b"/>
          <a:lstStyle>
            <a:lvl1pPr algn="l">
              <a:defRPr lang="en-GB" sz="900" b="1" smtClean="0">
                <a:solidFill>
                  <a:schemeClr val="tx1"/>
                </a:solidFill>
                <a:latin typeface="+mj-lt"/>
              </a:defRPr>
            </a:lvl1pPr>
          </a:lstStyle>
          <a:p>
            <a:fld id="{D61AABEC-672F-4B68-B914-690DA978312C}" type="slidenum">
              <a:rPr lang="en-GB" smtClean="0"/>
              <a:pPr/>
              <a:t>‹#›</a:t>
            </a:fld>
            <a:r>
              <a:rPr lang="en-GB" dirty="0"/>
              <a:t> </a:t>
            </a:r>
          </a:p>
        </p:txBody>
      </p:sp>
      <p:pic>
        <p:nvPicPr>
          <p:cNvPr id="14" name="Picture 13">
            <a:extLst>
              <a:ext uri="{FF2B5EF4-FFF2-40B4-BE49-F238E27FC236}">
                <a16:creationId xmlns:a16="http://schemas.microsoft.com/office/drawing/2014/main" id="{3CE9DB19-D703-4E79-89D3-B1D2B8C50FA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71655" b="-3633"/>
          <a:stretch/>
        </p:blipFill>
        <p:spPr>
          <a:xfrm>
            <a:off x="11246069" y="6172200"/>
            <a:ext cx="514924" cy="466646"/>
          </a:xfrm>
          <a:prstGeom prst="rect">
            <a:avLst/>
          </a:prstGeom>
        </p:spPr>
      </p:pic>
      <p:pic>
        <p:nvPicPr>
          <p:cNvPr id="7" name="Revision_img_OK" descr="A picture containing object, clock&#10;&#10;Description automatically generated" hidden="1">
            <a:extLst>
              <a:ext uri="{FF2B5EF4-FFF2-40B4-BE49-F238E27FC236}">
                <a16:creationId xmlns:a16="http://schemas.microsoft.com/office/drawing/2014/main" id="{3C89D149-BA29-44D8-8F93-7B012E26926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472000" y="0"/>
            <a:ext cx="720000" cy="720000"/>
          </a:xfrm>
          <a:prstGeom prst="rect">
            <a:avLst/>
          </a:prstGeom>
        </p:spPr>
      </p:pic>
      <p:pic>
        <p:nvPicPr>
          <p:cNvPr id="8" name="Revision_img_REV" descr="A picture containing object, clock&#10;&#10;Description automatically generated" hidden="1">
            <a:extLst>
              <a:ext uri="{FF2B5EF4-FFF2-40B4-BE49-F238E27FC236}">
                <a16:creationId xmlns:a16="http://schemas.microsoft.com/office/drawing/2014/main" id="{A4106E5E-812E-4546-BE2A-5995827C6687}"/>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472000" y="0"/>
            <a:ext cx="720000" cy="720000"/>
          </a:xfrm>
          <a:prstGeom prst="rect">
            <a:avLst/>
          </a:prstGeom>
        </p:spPr>
      </p:pic>
      <p:pic>
        <p:nvPicPr>
          <p:cNvPr id="9" name="Revision_img_PEND" descr="A close up of a clock&#10;&#10;Description automatically generated" hidden="1">
            <a:extLst>
              <a:ext uri="{FF2B5EF4-FFF2-40B4-BE49-F238E27FC236}">
                <a16:creationId xmlns:a16="http://schemas.microsoft.com/office/drawing/2014/main" id="{9FB328FE-6BE8-4C97-BCD2-F3A30036F1BA}"/>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472000" y="0"/>
            <a:ext cx="720000" cy="720000"/>
          </a:xfrm>
          <a:prstGeom prst="rect">
            <a:avLst/>
          </a:prstGeom>
        </p:spPr>
      </p:pic>
      <p:graphicFrame>
        <p:nvGraphicFramePr>
          <p:cNvPr id="10" name="IpsosToolbar_Briefing_Slide" hidden="1">
            <a:extLst>
              <a:ext uri="{FF2B5EF4-FFF2-40B4-BE49-F238E27FC236}">
                <a16:creationId xmlns:a16="http://schemas.microsoft.com/office/drawing/2014/main" id="{42A3A160-02A5-41B6-9ADE-57DD6570A4D8}"/>
              </a:ext>
            </a:extLst>
          </p:cNvPr>
          <p:cNvGraphicFramePr>
            <a:graphicFrameLocks noGrp="1"/>
          </p:cNvGraphicFramePr>
          <p:nvPr userDrawn="1">
            <p:extLst>
              <p:ext uri="{D42A27DB-BD31-4B8C-83A1-F6EECF244321}">
                <p14:modId xmlns:p14="http://schemas.microsoft.com/office/powerpoint/2010/main" val="4118267344"/>
              </p:ext>
            </p:extLst>
          </p:nvPr>
        </p:nvGraphicFramePr>
        <p:xfrm>
          <a:off x="0" y="679520"/>
          <a:ext cx="4320000" cy="1440000"/>
        </p:xfrm>
        <a:graphic>
          <a:graphicData uri="http://schemas.openxmlformats.org/drawingml/2006/table">
            <a:tbl>
              <a:tblPr firstRow="1" bandRow="1">
                <a:tableStyleId>{2D5ABB26-0587-4C30-8999-92F81FD0307C}</a:tableStyleId>
              </a:tblPr>
              <a:tblGrid>
                <a:gridCol w="1584000">
                  <a:extLst>
                    <a:ext uri="{9D8B030D-6E8A-4147-A177-3AD203B41FA5}">
                      <a16:colId xmlns:a16="http://schemas.microsoft.com/office/drawing/2014/main" val="680429793"/>
                    </a:ext>
                  </a:extLst>
                </a:gridCol>
                <a:gridCol w="2736000">
                  <a:extLst>
                    <a:ext uri="{9D8B030D-6E8A-4147-A177-3AD203B41FA5}">
                      <a16:colId xmlns:a16="http://schemas.microsoft.com/office/drawing/2014/main" val="1717690144"/>
                    </a:ext>
                  </a:extLst>
                </a:gridCol>
              </a:tblGrid>
              <a:tr h="180000">
                <a:tc>
                  <a:txBody>
                    <a:bodyPr/>
                    <a:lstStyle/>
                    <a:p>
                      <a:r>
                        <a:rPr lang="en-US" sz="900" b="1" dirty="0">
                          <a:solidFill>
                            <a:srgbClr val="292929"/>
                          </a:solidFill>
                          <a:latin typeface="Arial" panose="020B0604020202020204" pitchFamily="34" charset="0"/>
                          <a:cs typeface="Arial" panose="020B0604020202020204" pitchFamily="34" charset="0"/>
                        </a:rPr>
                        <a:t>Base description (filter)</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28575" cap="flat" cmpd="sng" algn="ctr">
                      <a:solidFill>
                        <a:srgbClr val="FF0000"/>
                      </a:solidFill>
                      <a:prstDash val="sysDash"/>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28575" cap="flat" cmpd="sng" algn="ctr">
                      <a:solidFill>
                        <a:srgbClr val="FF0000"/>
                      </a:solidFill>
                      <a:prstDash val="sysDash"/>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2158922941"/>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Banner info</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926179011"/>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Table/Question number/title</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589288394"/>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Break</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1794224127"/>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Slide/Chart </a:t>
                      </a:r>
                      <a:r>
                        <a:rPr lang="en-US" sz="900" b="0" i="0" dirty="0">
                          <a:solidFill>
                            <a:srgbClr val="292929"/>
                          </a:solidFill>
                          <a:latin typeface="Arial" panose="020B0604020202020204" pitchFamily="34" charset="0"/>
                          <a:cs typeface="Arial" panose="020B0604020202020204" pitchFamily="34" charset="0"/>
                        </a:rPr>
                        <a:t>(if not in library!)</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4119806022"/>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Ranking</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903503531"/>
                  </a:ext>
                </a:extLst>
              </a:tr>
              <a:tr h="180000">
                <a:tc>
                  <a:txBody>
                    <a:bodyPr/>
                    <a:lstStyle/>
                    <a:p>
                      <a:r>
                        <a:rPr lang="en-US" sz="900" b="1" dirty="0">
                          <a:solidFill>
                            <a:srgbClr val="292929"/>
                          </a:solidFill>
                          <a:latin typeface="Arial" panose="020B0604020202020204" pitchFamily="34" charset="0"/>
                          <a:cs typeface="Arial" panose="020B0604020202020204" pitchFamily="34" charset="0"/>
                        </a:rPr>
                        <a:t>Sigs</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2012447535"/>
                  </a:ext>
                </a:extLst>
              </a:tr>
              <a:tr h="1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292929"/>
                          </a:solidFill>
                          <a:latin typeface="Arial" panose="020B0604020202020204" pitchFamily="34" charset="0"/>
                          <a:cs typeface="Arial" panose="020B0604020202020204" pitchFamily="34" charset="0"/>
                        </a:rPr>
                        <a:t>Extra instruction</a:t>
                      </a:r>
                    </a:p>
                  </a:txBody>
                  <a:tcPr marL="36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28575" cap="flat" cmpd="sng" algn="ctr">
                      <a:solidFill>
                        <a:srgbClr val="FF0000"/>
                      </a:solidFill>
                      <a:prstDash val="sysDash"/>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28575" cap="flat" cmpd="sng" algn="ctr">
                      <a:solidFill>
                        <a:srgbClr val="FF0000"/>
                      </a:solidFill>
                      <a:prstDash val="sysDash"/>
                      <a:round/>
                      <a:headEnd type="none" w="med" len="med"/>
                      <a:tailEnd type="none" w="med" len="med"/>
                    </a:lnB>
                    <a:solidFill>
                      <a:srgbClr val="FAE4D3"/>
                    </a:solidFill>
                  </a:tcPr>
                </a:tc>
                <a:extLst>
                  <a:ext uri="{0D108BD9-81ED-4DB2-BD59-A6C34878D82A}">
                    <a16:rowId xmlns:a16="http://schemas.microsoft.com/office/drawing/2014/main" val="3782981876"/>
                  </a:ext>
                </a:extLst>
              </a:tr>
            </a:tbl>
          </a:graphicData>
        </a:graphic>
      </p:graphicFrame>
      <p:graphicFrame>
        <p:nvGraphicFramePr>
          <p:cNvPr id="12" name="IpsosToolbar_Briefing_General" hidden="1">
            <a:extLst>
              <a:ext uri="{FF2B5EF4-FFF2-40B4-BE49-F238E27FC236}">
                <a16:creationId xmlns:a16="http://schemas.microsoft.com/office/drawing/2014/main" id="{14B14C82-C13F-4C60-8CFB-577E30405369}"/>
              </a:ext>
            </a:extLst>
          </p:cNvPr>
          <p:cNvGraphicFramePr>
            <a:graphicFrameLocks noGrp="1"/>
          </p:cNvGraphicFramePr>
          <p:nvPr userDrawn="1">
            <p:extLst>
              <p:ext uri="{D42A27DB-BD31-4B8C-83A1-F6EECF244321}">
                <p14:modId xmlns:p14="http://schemas.microsoft.com/office/powerpoint/2010/main" val="3799751885"/>
              </p:ext>
            </p:extLst>
          </p:nvPr>
        </p:nvGraphicFramePr>
        <p:xfrm>
          <a:off x="0" y="-1"/>
          <a:ext cx="4320000" cy="2700000"/>
        </p:xfrm>
        <a:graphic>
          <a:graphicData uri="http://schemas.openxmlformats.org/drawingml/2006/table">
            <a:tbl>
              <a:tblPr firstRow="1" bandRow="1">
                <a:tableStyleId>{2D5ABB26-0587-4C30-8999-92F81FD0307C}</a:tableStyleId>
              </a:tblPr>
              <a:tblGrid>
                <a:gridCol w="1584000">
                  <a:extLst>
                    <a:ext uri="{9D8B030D-6E8A-4147-A177-3AD203B41FA5}">
                      <a16:colId xmlns:a16="http://schemas.microsoft.com/office/drawing/2014/main" val="680429793"/>
                    </a:ext>
                  </a:extLst>
                </a:gridCol>
                <a:gridCol w="2736000">
                  <a:extLst>
                    <a:ext uri="{9D8B030D-6E8A-4147-A177-3AD203B41FA5}">
                      <a16:colId xmlns:a16="http://schemas.microsoft.com/office/drawing/2014/main" val="1717690144"/>
                    </a:ext>
                  </a:extLst>
                </a:gridCol>
              </a:tblGrid>
              <a:tr h="180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rgbClr val="292929"/>
                          </a:solidFill>
                          <a:latin typeface="Arial" panose="020B0604020202020204" pitchFamily="34" charset="0"/>
                          <a:cs typeface="Arial" panose="020B0604020202020204" pitchFamily="34" charset="0"/>
                        </a:rPr>
                        <a:t>PROJECT TIMINGS &amp; BATCHES </a:t>
                      </a:r>
                      <a:r>
                        <a:rPr lang="en-GB" sz="900" dirty="0">
                          <a:solidFill>
                            <a:srgbClr val="292929"/>
                          </a:solidFill>
                          <a:latin typeface="Arial" panose="020B0604020202020204" pitchFamily="34" charset="0"/>
                          <a:cs typeface="Arial" panose="020B0604020202020204" pitchFamily="34" charset="0"/>
                        </a:rPr>
                        <a:t>(intermediate deadlines)</a:t>
                      </a:r>
                      <a:r>
                        <a:rPr lang="en-GB" sz="900" b="1" dirty="0">
                          <a:solidFill>
                            <a:srgbClr val="292929"/>
                          </a:solidFill>
                          <a:latin typeface="Arial" panose="020B0604020202020204" pitchFamily="34" charset="0"/>
                          <a:cs typeface="Arial" panose="020B0604020202020204" pitchFamily="34" charset="0"/>
                        </a:rPr>
                        <a:t>:</a:t>
                      </a:r>
                      <a:endParaRPr lang="en-GB" sz="1000" b="1" dirty="0">
                        <a:solidFill>
                          <a:srgbClr val="292929"/>
                        </a:solidFill>
                        <a:latin typeface="Arial" panose="020B0604020202020204" pitchFamily="34" charset="0"/>
                        <a:cs typeface="Arial" panose="020B0604020202020204" pitchFamily="34" charset="0"/>
                      </a:endParaRPr>
                    </a:p>
                  </a:txBody>
                  <a:tcPr marL="36000" marR="36000" marT="0" marB="0" anchor="ctr">
                    <a:lnL w="28575" cap="flat" cmpd="sng" algn="ctr">
                      <a:solidFill>
                        <a:srgbClr val="FF0000"/>
                      </a:solidFill>
                      <a:prstDash val="sysDash"/>
                      <a:round/>
                      <a:headEnd type="none" w="med" len="med"/>
                      <a:tailEnd type="none" w="med" len="med"/>
                    </a:lnL>
                    <a:lnR w="28575" cap="flat" cmpd="sng" algn="ctr">
                      <a:solidFill>
                        <a:srgbClr val="FF0000"/>
                      </a:solidFill>
                      <a:prstDash val="sysDash"/>
                      <a:round/>
                      <a:headEnd type="none" w="med" len="med"/>
                      <a:tailEnd type="none" w="med" len="med"/>
                    </a:lnR>
                    <a:lnT w="28575" cap="flat" cmpd="sng" algn="ctr">
                      <a:solidFill>
                        <a:srgbClr val="FF0000"/>
                      </a:solidFill>
                      <a:prstDash val="sysDash"/>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hMerge="1">
                  <a:txBody>
                    <a:bodyPr/>
                    <a:lstStyle/>
                    <a:p>
                      <a:endParaRPr lang="en-US" sz="900" dirty="0">
                        <a:solidFill>
                          <a:schemeClr val="tx1"/>
                        </a:solidFill>
                      </a:endParaRPr>
                    </a:p>
                  </a:txBody>
                  <a:tcPr marL="0" marR="0" marT="0" marB="0">
                    <a:lnL w="28575" cap="flat" cmpd="sng" algn="ctr">
                      <a:solidFill>
                        <a:srgbClr val="FF0000"/>
                      </a:solidFill>
                      <a:prstDash val="sysDash"/>
                      <a:round/>
                      <a:headEnd type="none" w="med" len="med"/>
                      <a:tailEnd type="none" w="med" len="med"/>
                    </a:lnL>
                  </a:tcPr>
                </a:tc>
                <a:extLst>
                  <a:ext uri="{0D108BD9-81ED-4DB2-BD59-A6C34878D82A}">
                    <a16:rowId xmlns:a16="http://schemas.microsoft.com/office/drawing/2014/main" val="3540381696"/>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First review moment</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2158922941"/>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Batch 1, 2, ...</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926179011"/>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Deadline full report</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9525" cap="flat" cmpd="sng" algn="ctr">
                      <a:solidFill>
                        <a:srgbClr val="FF0000"/>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9525" cap="flat" cmpd="sng" algn="ctr">
                      <a:solidFill>
                        <a:srgbClr val="FF0000"/>
                      </a:solidFill>
                      <a:prstDash val="solid"/>
                      <a:round/>
                      <a:headEnd type="none" w="med" len="med"/>
                      <a:tailEnd type="none" w="med" len="med"/>
                    </a:lnB>
                    <a:solidFill>
                      <a:srgbClr val="FAE4D3"/>
                    </a:solidFill>
                  </a:tcPr>
                </a:tc>
                <a:extLst>
                  <a:ext uri="{0D108BD9-81ED-4DB2-BD59-A6C34878D82A}">
                    <a16:rowId xmlns:a16="http://schemas.microsoft.com/office/drawing/2014/main" val="589288394"/>
                  </a:ext>
                </a:extLst>
              </a:tr>
              <a:tr h="180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rgbClr val="292929"/>
                          </a:solidFill>
                          <a:latin typeface="Arial" panose="020B0604020202020204" pitchFamily="34" charset="0"/>
                          <a:cs typeface="Arial" panose="020B0604020202020204" pitchFamily="34" charset="0"/>
                        </a:rPr>
                        <a:t>PROJECT INFO</a:t>
                      </a:r>
                    </a:p>
                  </a:txBody>
                  <a:tcPr marL="36000" marR="36000" marT="0" marB="0" anchor="ctr">
                    <a:lnL w="28575" cap="flat" cmpd="sng" algn="ctr">
                      <a:solidFill>
                        <a:srgbClr val="FF0000"/>
                      </a:solidFill>
                      <a:prstDash val="sysDash"/>
                      <a:round/>
                      <a:headEnd type="none" w="med" len="med"/>
                      <a:tailEnd type="none" w="med" len="med"/>
                    </a:lnL>
                    <a:lnR w="28575" cap="flat" cmpd="sng" algn="ctr">
                      <a:solidFill>
                        <a:srgbClr val="FF0000"/>
                      </a:solidFill>
                      <a:prstDash val="sysDash"/>
                      <a:round/>
                      <a:headEnd type="none" w="med" len="med"/>
                      <a:tailEnd type="none" w="med" len="med"/>
                    </a:lnR>
                    <a:lnT w="9525" cap="flat" cmpd="sng" algn="ctr">
                      <a:solidFill>
                        <a:srgbClr val="FF000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hMerge="1">
                  <a:txBody>
                    <a:bodyPr/>
                    <a:lstStyle/>
                    <a:p>
                      <a:endParaRPr lang="en-US" sz="900" dirty="0">
                        <a:solidFill>
                          <a:schemeClr val="tx1"/>
                        </a:solidFill>
                      </a:endParaRPr>
                    </a:p>
                  </a:txBody>
                  <a:tcPr marL="0" marR="0" marT="0" marB="0">
                    <a:lnL w="28575" cap="flat" cmpd="sng" algn="ctr">
                      <a:solidFill>
                        <a:srgbClr val="FF0000"/>
                      </a:solidFill>
                      <a:prstDash val="sysDash"/>
                      <a:round/>
                      <a:headEnd type="none" w="med" len="med"/>
                      <a:tailEnd type="none" w="med" len="med"/>
                    </a:lnL>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404247477"/>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PN</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1794224127"/>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Project title</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4119806022"/>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Client</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903503531"/>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Project leader</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9525" cap="flat" cmpd="sng" algn="ctr">
                      <a:solidFill>
                        <a:srgbClr val="FF0000"/>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9525" cap="flat" cmpd="sng" algn="ctr">
                      <a:solidFill>
                        <a:srgbClr val="FF0000"/>
                      </a:solidFill>
                      <a:prstDash val="solid"/>
                      <a:round/>
                      <a:headEnd type="none" w="med" len="med"/>
                      <a:tailEnd type="none" w="med" len="med"/>
                    </a:lnB>
                    <a:solidFill>
                      <a:srgbClr val="FAE4D3"/>
                    </a:solidFill>
                  </a:tcPr>
                </a:tc>
                <a:extLst>
                  <a:ext uri="{0D108BD9-81ED-4DB2-BD59-A6C34878D82A}">
                    <a16:rowId xmlns:a16="http://schemas.microsoft.com/office/drawing/2014/main" val="2012447535"/>
                  </a:ext>
                </a:extLst>
              </a:tr>
              <a:tr h="180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rgbClr val="292929"/>
                          </a:solidFill>
                          <a:latin typeface="Arial" panose="020B0604020202020204" pitchFamily="34" charset="0"/>
                          <a:cs typeface="Arial" panose="020B0604020202020204" pitchFamily="34" charset="0"/>
                        </a:rPr>
                        <a:t>BRIEFING INSTRUCTIONS</a:t>
                      </a:r>
                    </a:p>
                  </a:txBody>
                  <a:tcPr marL="36000" marR="36000" marT="0" marB="0" anchor="ctr">
                    <a:lnL w="28575" cap="flat" cmpd="sng" algn="ctr">
                      <a:solidFill>
                        <a:srgbClr val="FF0000"/>
                      </a:solidFill>
                      <a:prstDash val="sysDash"/>
                      <a:round/>
                      <a:headEnd type="none" w="med" len="med"/>
                      <a:tailEnd type="none" w="med" len="med"/>
                    </a:lnL>
                    <a:lnR w="28575" cap="flat" cmpd="sng" algn="ctr">
                      <a:solidFill>
                        <a:srgbClr val="FF0000"/>
                      </a:solidFill>
                      <a:prstDash val="sysDash"/>
                      <a:round/>
                      <a:headEnd type="none" w="med" len="med"/>
                      <a:tailEnd type="none" w="med" len="med"/>
                    </a:lnR>
                    <a:lnT w="9525" cap="flat" cmpd="sng" algn="ctr">
                      <a:solidFill>
                        <a:srgbClr val="FF0000"/>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hMerge="1">
                  <a:txBody>
                    <a:bodyPr/>
                    <a:lstStyle/>
                    <a:p>
                      <a:endParaRPr lang="en-US" sz="900" dirty="0">
                        <a:solidFill>
                          <a:schemeClr val="tx1"/>
                        </a:solidFill>
                      </a:endParaRPr>
                    </a:p>
                  </a:txBody>
                  <a:tcPr marL="0" marR="0" marT="0" marB="0">
                    <a:lnL w="28575" cap="flat" cmpd="sng" algn="ctr">
                      <a:solidFill>
                        <a:srgbClr val="FF0000"/>
                      </a:solidFill>
                      <a:prstDash val="sysDash"/>
                      <a:round/>
                      <a:headEnd type="none" w="med" len="med"/>
                      <a:tailEnd type="none" w="med" len="med"/>
                    </a:lnL>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281120632"/>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Overall project instruction</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816729115"/>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Conclusion layout</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2775208648"/>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Report language</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3620477378"/>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Low base size indication</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AE4D3"/>
                    </a:solidFill>
                  </a:tcPr>
                </a:tc>
                <a:extLst>
                  <a:ext uri="{0D108BD9-81ED-4DB2-BD59-A6C34878D82A}">
                    <a16:rowId xmlns:a16="http://schemas.microsoft.com/office/drawing/2014/main" val="1265250029"/>
                  </a:ext>
                </a:extLst>
              </a:tr>
              <a:tr h="180000">
                <a:tc>
                  <a:txBody>
                    <a:bodyPr/>
                    <a:lstStyle/>
                    <a:p>
                      <a:r>
                        <a:rPr lang="en-GB" sz="900" b="1" dirty="0">
                          <a:solidFill>
                            <a:srgbClr val="292929"/>
                          </a:solidFill>
                          <a:latin typeface="Arial" panose="020B0604020202020204" pitchFamily="34" charset="0"/>
                          <a:cs typeface="Arial" panose="020B0604020202020204" pitchFamily="34" charset="0"/>
                        </a:rPr>
                        <a:t>Extra instruction</a:t>
                      </a:r>
                      <a:endParaRPr lang="en-US" sz="900" b="1" dirty="0">
                        <a:solidFill>
                          <a:srgbClr val="292929"/>
                        </a:solidFill>
                        <a:latin typeface="Arial" panose="020B0604020202020204" pitchFamily="34" charset="0"/>
                        <a:cs typeface="Arial" panose="020B0604020202020204" pitchFamily="34" charset="0"/>
                      </a:endParaRPr>
                    </a:p>
                  </a:txBody>
                  <a:tcPr marL="108000" marR="36000" marT="0" marB="0">
                    <a:lnL w="28575" cap="flat" cmpd="sng" algn="ctr">
                      <a:solidFill>
                        <a:srgbClr val="FF0000"/>
                      </a:solidFill>
                      <a:prstDash val="sysDash"/>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28575" cap="flat" cmpd="sng" algn="ctr">
                      <a:solidFill>
                        <a:srgbClr val="FF0000"/>
                      </a:solidFill>
                      <a:prstDash val="sysDash"/>
                      <a:round/>
                      <a:headEnd type="none" w="med" len="med"/>
                      <a:tailEnd type="none" w="med" len="med"/>
                    </a:lnB>
                    <a:solidFill>
                      <a:srgbClr val="FAE4D3"/>
                    </a:solidFill>
                  </a:tcPr>
                </a:tc>
                <a:tc>
                  <a:txBody>
                    <a:bodyPr/>
                    <a:lstStyle/>
                    <a:p>
                      <a:endParaRPr lang="en-US" sz="900" dirty="0">
                        <a:solidFill>
                          <a:srgbClr val="292929"/>
                        </a:solidFill>
                        <a:latin typeface="Arial" panose="020B0604020202020204" pitchFamily="34" charset="0"/>
                        <a:cs typeface="Arial" panose="020B0604020202020204" pitchFamily="34" charset="0"/>
                      </a:endParaRPr>
                    </a:p>
                  </a:txBody>
                  <a:tcPr marL="36000" marR="36000" marT="0" marB="0">
                    <a:lnL w="6350" cap="flat" cmpd="sng" algn="ctr">
                      <a:solidFill>
                        <a:srgbClr val="A6A6A6"/>
                      </a:solidFill>
                      <a:prstDash val="solid"/>
                      <a:round/>
                      <a:headEnd type="none" w="med" len="med"/>
                      <a:tailEnd type="none" w="med" len="med"/>
                    </a:lnL>
                    <a:lnR w="28575" cap="flat" cmpd="sng" algn="ctr">
                      <a:solidFill>
                        <a:srgbClr val="FF0000"/>
                      </a:solidFill>
                      <a:prstDash val="sysDash"/>
                      <a:round/>
                      <a:headEnd type="none" w="med" len="med"/>
                      <a:tailEnd type="none" w="med" len="med"/>
                    </a:lnR>
                    <a:lnT w="6350" cap="flat" cmpd="sng" algn="ctr">
                      <a:solidFill>
                        <a:srgbClr val="A6A6A6"/>
                      </a:solidFill>
                      <a:prstDash val="solid"/>
                      <a:round/>
                      <a:headEnd type="none" w="med" len="med"/>
                      <a:tailEnd type="none" w="med" len="med"/>
                    </a:lnT>
                    <a:lnB w="28575" cap="flat" cmpd="sng" algn="ctr">
                      <a:solidFill>
                        <a:srgbClr val="FF0000"/>
                      </a:solidFill>
                      <a:prstDash val="sysDash"/>
                      <a:round/>
                      <a:headEnd type="none" w="med" len="med"/>
                      <a:tailEnd type="none" w="med" len="med"/>
                    </a:lnB>
                    <a:solidFill>
                      <a:srgbClr val="FAE4D3"/>
                    </a:solidFill>
                  </a:tcPr>
                </a:tc>
                <a:extLst>
                  <a:ext uri="{0D108BD9-81ED-4DB2-BD59-A6C34878D82A}">
                    <a16:rowId xmlns:a16="http://schemas.microsoft.com/office/drawing/2014/main" val="3782981876"/>
                  </a:ext>
                </a:extLst>
              </a:tr>
            </a:tbl>
          </a:graphicData>
        </a:graphic>
      </p:graphicFrame>
      <p:sp>
        <p:nvSpPr>
          <p:cNvPr id="13" name="SigLetters" hidden="1">
            <a:extLst>
              <a:ext uri="{FF2B5EF4-FFF2-40B4-BE49-F238E27FC236}">
                <a16:creationId xmlns:a16="http://schemas.microsoft.com/office/drawing/2014/main" id="{545EA53D-0606-4EA5-BC4F-B916732C8AA2}"/>
              </a:ext>
            </a:extLst>
          </p:cNvPr>
          <p:cNvSpPr txBox="1"/>
          <p:nvPr userDrawn="1"/>
        </p:nvSpPr>
        <p:spPr>
          <a:xfrm>
            <a:off x="12269749" y="592722"/>
            <a:ext cx="175295" cy="184666"/>
          </a:xfrm>
          <a:prstGeom prst="rect">
            <a:avLst/>
          </a:prstGeom>
          <a:noFill/>
        </p:spPr>
        <p:txBody>
          <a:bodyPr wrap="none" lIns="36000" tIns="0" rIns="36000" bIns="0" rtlCol="0" anchor="ctr">
            <a:spAutoFit/>
          </a:bodyPr>
          <a:lstStyle/>
          <a:p>
            <a:pPr algn="l"/>
            <a:r>
              <a:rPr lang="en-US" sz="1200" dirty="0">
                <a:solidFill>
                  <a:schemeClr val="bg2"/>
                </a:solidFill>
              </a:rPr>
              <a:t>A</a:t>
            </a:r>
          </a:p>
        </p:txBody>
      </p:sp>
      <p:sp>
        <p:nvSpPr>
          <p:cNvPr id="15" name="SigLettersWhite" hidden="1">
            <a:extLst>
              <a:ext uri="{FF2B5EF4-FFF2-40B4-BE49-F238E27FC236}">
                <a16:creationId xmlns:a16="http://schemas.microsoft.com/office/drawing/2014/main" id="{FDFFE927-96CC-436B-A577-DCF98C0EA161}"/>
              </a:ext>
            </a:extLst>
          </p:cNvPr>
          <p:cNvSpPr txBox="1"/>
          <p:nvPr userDrawn="1"/>
        </p:nvSpPr>
        <p:spPr>
          <a:xfrm>
            <a:off x="12567513" y="592722"/>
            <a:ext cx="175295" cy="184666"/>
          </a:xfrm>
          <a:prstGeom prst="rect">
            <a:avLst/>
          </a:prstGeom>
          <a:noFill/>
        </p:spPr>
        <p:txBody>
          <a:bodyPr wrap="none" lIns="36000" tIns="0" rIns="36000" bIns="0" rtlCol="0" anchor="ctr">
            <a:spAutoFit/>
          </a:bodyPr>
          <a:lstStyle/>
          <a:p>
            <a:pPr algn="ctr"/>
            <a:r>
              <a:rPr lang="en-US" sz="1200" dirty="0">
                <a:solidFill>
                  <a:schemeClr val="bg1"/>
                </a:solidFill>
              </a:rPr>
              <a:t>A</a:t>
            </a:r>
          </a:p>
        </p:txBody>
      </p:sp>
      <p:grpSp>
        <p:nvGrpSpPr>
          <p:cNvPr id="17" name="SigEvoPos" hidden="1">
            <a:extLst>
              <a:ext uri="{FF2B5EF4-FFF2-40B4-BE49-F238E27FC236}">
                <a16:creationId xmlns:a16="http://schemas.microsoft.com/office/drawing/2014/main" id="{99D5A5F3-210E-4488-98BB-9670C1B752AD}"/>
              </a:ext>
            </a:extLst>
          </p:cNvPr>
          <p:cNvGrpSpPr/>
          <p:nvPr userDrawn="1"/>
        </p:nvGrpSpPr>
        <p:grpSpPr>
          <a:xfrm>
            <a:off x="12251885" y="0"/>
            <a:ext cx="216000" cy="216000"/>
            <a:chOff x="7716328" y="2107098"/>
            <a:chExt cx="216000" cy="216000"/>
          </a:xfrm>
        </p:grpSpPr>
        <p:sp>
          <p:nvSpPr>
            <p:cNvPr id="18" name="Oval 35">
              <a:extLst>
                <a:ext uri="{FF2B5EF4-FFF2-40B4-BE49-F238E27FC236}">
                  <a16:creationId xmlns:a16="http://schemas.microsoft.com/office/drawing/2014/main" id="{6EE56C69-E07F-414B-9465-31A94938ECA5}"/>
                </a:ext>
              </a:extLst>
            </p:cNvPr>
            <p:cNvSpPr/>
            <p:nvPr/>
          </p:nvSpPr>
          <p:spPr>
            <a:xfrm>
              <a:off x="7716328" y="2107098"/>
              <a:ext cx="216000" cy="216000"/>
            </a:xfrm>
            <a:prstGeom prst="ellipse">
              <a:avLst/>
            </a:prstGeom>
            <a:gradFill flip="none" rotWithShape="1">
              <a:gsLst>
                <a:gs pos="50000">
                  <a:schemeClr val="tx2"/>
                </a:gs>
                <a:gs pos="50000">
                  <a:schemeClr val="tx2">
                    <a:lumMod val="75000"/>
                  </a:schemeClr>
                </a:gs>
              </a:gsLst>
              <a:lin ang="2700000" scaled="1"/>
              <a:tileRect/>
            </a:gradFill>
            <a:ln>
              <a:solidFill>
                <a:schemeClr val="bg1"/>
              </a:solidFill>
            </a:ln>
            <a:effectLst>
              <a:outerShdw dist="254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400" dirty="0"/>
            </a:p>
          </p:txBody>
        </p:sp>
        <p:grpSp>
          <p:nvGrpSpPr>
            <p:cNvPr id="19" name="Group 36">
              <a:extLst>
                <a:ext uri="{FF2B5EF4-FFF2-40B4-BE49-F238E27FC236}">
                  <a16:creationId xmlns:a16="http://schemas.microsoft.com/office/drawing/2014/main" id="{B9902803-D22C-4BF2-83C5-83F71C59D416}"/>
                </a:ext>
              </a:extLst>
            </p:cNvPr>
            <p:cNvGrpSpPr>
              <a:grpSpLocks noChangeAspect="1"/>
            </p:cNvGrpSpPr>
            <p:nvPr/>
          </p:nvGrpSpPr>
          <p:grpSpPr>
            <a:xfrm rot="18900000">
              <a:off x="7758327" y="2179098"/>
              <a:ext cx="132003" cy="72000"/>
              <a:chOff x="10144608" y="897887"/>
              <a:chExt cx="326542" cy="178110"/>
            </a:xfrm>
          </p:grpSpPr>
          <p:sp>
            <p:nvSpPr>
              <p:cNvPr id="20" name="Line 34">
                <a:extLst>
                  <a:ext uri="{FF2B5EF4-FFF2-40B4-BE49-F238E27FC236}">
                    <a16:creationId xmlns:a16="http://schemas.microsoft.com/office/drawing/2014/main" id="{8B4DF390-8872-485C-9A18-C934E4329428}"/>
                  </a:ext>
                </a:extLst>
              </p:cNvPr>
              <p:cNvSpPr>
                <a:spLocks noChangeShapeType="1"/>
              </p:cNvSpPr>
              <p:nvPr/>
            </p:nvSpPr>
            <p:spPr bwMode="auto">
              <a:xfrm flipH="1">
                <a:off x="10144608" y="986942"/>
                <a:ext cx="326542" cy="0"/>
              </a:xfrm>
              <a:prstGeom prst="line">
                <a:avLst/>
              </a:prstGeom>
              <a:no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1" name="Rectangle 11">
                <a:extLst>
                  <a:ext uri="{FF2B5EF4-FFF2-40B4-BE49-F238E27FC236}">
                    <a16:creationId xmlns:a16="http://schemas.microsoft.com/office/drawing/2014/main" id="{3C6B59B1-0159-40FD-AA6E-A3511DFD9DEA}"/>
                  </a:ext>
                </a:extLst>
              </p:cNvPr>
              <p:cNvSpPr>
                <a:spLocks noChangeAspect="1"/>
              </p:cNvSpPr>
              <p:nvPr/>
            </p:nvSpPr>
            <p:spPr>
              <a:xfrm rot="2700000">
                <a:off x="10256152" y="897887"/>
                <a:ext cx="178110" cy="178110"/>
              </a:xfrm>
              <a:custGeom>
                <a:avLst/>
                <a:gdLst>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0 w 583134"/>
                  <a:gd name="connsiteY4" fmla="*/ 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91440 w 583134"/>
                  <a:gd name="connsiteY4" fmla="*/ 9144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0" fmla="*/ 0 w 583134"/>
                  <a:gd name="connsiteY0" fmla="*/ 0 h 510909"/>
                  <a:gd name="connsiteX1" fmla="*/ 583134 w 583134"/>
                  <a:gd name="connsiteY1" fmla="*/ 0 h 510909"/>
                  <a:gd name="connsiteX2" fmla="*/ 583134 w 583134"/>
                  <a:gd name="connsiteY2" fmla="*/ 510909 h 510909"/>
                </a:gdLst>
                <a:ahLst/>
                <a:cxnLst>
                  <a:cxn ang="0">
                    <a:pos x="connsiteX0" y="connsiteY0"/>
                  </a:cxn>
                  <a:cxn ang="0">
                    <a:pos x="connsiteX1" y="connsiteY1"/>
                  </a:cxn>
                  <a:cxn ang="0">
                    <a:pos x="connsiteX2" y="connsiteY2"/>
                  </a:cxn>
                </a:cxnLst>
                <a:rect l="l" t="t" r="r" b="b"/>
                <a:pathLst>
                  <a:path w="583134" h="510909">
                    <a:moveTo>
                      <a:pt x="0" y="0"/>
                    </a:moveTo>
                    <a:lnTo>
                      <a:pt x="583134" y="0"/>
                    </a:lnTo>
                    <a:lnTo>
                      <a:pt x="583134" y="510909"/>
                    </a:lnTo>
                  </a:path>
                </a:pathLst>
              </a:custGeom>
              <a:noFill/>
              <a:ln w="1905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200" dirty="0">
                  <a:solidFill>
                    <a:schemeClr val="bg1"/>
                  </a:solidFill>
                </a:endParaRPr>
              </a:p>
            </p:txBody>
          </p:sp>
        </p:grpSp>
      </p:grpSp>
      <p:grpSp>
        <p:nvGrpSpPr>
          <p:cNvPr id="22" name="SigEvoNeg" hidden="1">
            <a:extLst>
              <a:ext uri="{FF2B5EF4-FFF2-40B4-BE49-F238E27FC236}">
                <a16:creationId xmlns:a16="http://schemas.microsoft.com/office/drawing/2014/main" id="{C07D2529-0167-4CFE-98AB-1B24D1482C57}"/>
              </a:ext>
            </a:extLst>
          </p:cNvPr>
          <p:cNvGrpSpPr/>
          <p:nvPr userDrawn="1"/>
        </p:nvGrpSpPr>
        <p:grpSpPr>
          <a:xfrm>
            <a:off x="12547160" y="0"/>
            <a:ext cx="216000" cy="216000"/>
            <a:chOff x="8011603" y="2107098"/>
            <a:chExt cx="216000" cy="216000"/>
          </a:xfrm>
        </p:grpSpPr>
        <p:sp>
          <p:nvSpPr>
            <p:cNvPr id="23" name="Oval 30">
              <a:extLst>
                <a:ext uri="{FF2B5EF4-FFF2-40B4-BE49-F238E27FC236}">
                  <a16:creationId xmlns:a16="http://schemas.microsoft.com/office/drawing/2014/main" id="{2AA6A459-837E-4566-BA4D-6BF895501E0D}"/>
                </a:ext>
              </a:extLst>
            </p:cNvPr>
            <p:cNvSpPr/>
            <p:nvPr/>
          </p:nvSpPr>
          <p:spPr>
            <a:xfrm rot="5400000">
              <a:off x="8011603" y="2107098"/>
              <a:ext cx="216000" cy="216000"/>
            </a:xfrm>
            <a:prstGeom prst="ellipse">
              <a:avLst/>
            </a:prstGeom>
            <a:gradFill flip="none" rotWithShape="1">
              <a:gsLst>
                <a:gs pos="50000">
                  <a:srgbClr val="D26464"/>
                </a:gs>
                <a:gs pos="50000">
                  <a:schemeClr val="accent5"/>
                </a:gs>
              </a:gsLst>
              <a:lin ang="2700000" scaled="1"/>
              <a:tileRect/>
            </a:gradFill>
            <a:ln>
              <a:solidFill>
                <a:schemeClr val="bg1"/>
              </a:solidFill>
            </a:ln>
            <a:effectLst>
              <a:outerShdw dist="254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400" dirty="0"/>
            </a:p>
          </p:txBody>
        </p:sp>
        <p:grpSp>
          <p:nvGrpSpPr>
            <p:cNvPr id="24" name="Group 31">
              <a:extLst>
                <a:ext uri="{FF2B5EF4-FFF2-40B4-BE49-F238E27FC236}">
                  <a16:creationId xmlns:a16="http://schemas.microsoft.com/office/drawing/2014/main" id="{9099E25E-A239-4F94-BF98-349297EB5FB0}"/>
                </a:ext>
              </a:extLst>
            </p:cNvPr>
            <p:cNvGrpSpPr>
              <a:grpSpLocks noChangeAspect="1"/>
            </p:cNvGrpSpPr>
            <p:nvPr/>
          </p:nvGrpSpPr>
          <p:grpSpPr>
            <a:xfrm rot="2700000">
              <a:off x="8053602" y="2179098"/>
              <a:ext cx="132003" cy="72000"/>
              <a:chOff x="10144608" y="897887"/>
              <a:chExt cx="326542" cy="178110"/>
            </a:xfrm>
          </p:grpSpPr>
          <p:sp>
            <p:nvSpPr>
              <p:cNvPr id="25" name="Line 34">
                <a:extLst>
                  <a:ext uri="{FF2B5EF4-FFF2-40B4-BE49-F238E27FC236}">
                    <a16:creationId xmlns:a16="http://schemas.microsoft.com/office/drawing/2014/main" id="{FDA69500-6F44-4FD9-9D03-BBC7E7297884}"/>
                  </a:ext>
                </a:extLst>
              </p:cNvPr>
              <p:cNvSpPr>
                <a:spLocks noChangeShapeType="1"/>
              </p:cNvSpPr>
              <p:nvPr/>
            </p:nvSpPr>
            <p:spPr bwMode="auto">
              <a:xfrm flipH="1">
                <a:off x="10144608" y="986942"/>
                <a:ext cx="326542" cy="0"/>
              </a:xfrm>
              <a:prstGeom prst="line">
                <a:avLst/>
              </a:prstGeom>
              <a:no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6" name="Rectangle 11">
                <a:extLst>
                  <a:ext uri="{FF2B5EF4-FFF2-40B4-BE49-F238E27FC236}">
                    <a16:creationId xmlns:a16="http://schemas.microsoft.com/office/drawing/2014/main" id="{924EABB4-D539-4D40-92D9-C554D6157D94}"/>
                  </a:ext>
                </a:extLst>
              </p:cNvPr>
              <p:cNvSpPr>
                <a:spLocks noChangeAspect="1"/>
              </p:cNvSpPr>
              <p:nvPr/>
            </p:nvSpPr>
            <p:spPr>
              <a:xfrm rot="2700000">
                <a:off x="10256152" y="897887"/>
                <a:ext cx="178110" cy="178110"/>
              </a:xfrm>
              <a:custGeom>
                <a:avLst/>
                <a:gdLst>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0 w 583134"/>
                  <a:gd name="connsiteY4" fmla="*/ 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91440 w 583134"/>
                  <a:gd name="connsiteY4" fmla="*/ 9144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0" fmla="*/ 0 w 583134"/>
                  <a:gd name="connsiteY0" fmla="*/ 0 h 510909"/>
                  <a:gd name="connsiteX1" fmla="*/ 583134 w 583134"/>
                  <a:gd name="connsiteY1" fmla="*/ 0 h 510909"/>
                  <a:gd name="connsiteX2" fmla="*/ 583134 w 583134"/>
                  <a:gd name="connsiteY2" fmla="*/ 510909 h 510909"/>
                </a:gdLst>
                <a:ahLst/>
                <a:cxnLst>
                  <a:cxn ang="0">
                    <a:pos x="connsiteX0" y="connsiteY0"/>
                  </a:cxn>
                  <a:cxn ang="0">
                    <a:pos x="connsiteX1" y="connsiteY1"/>
                  </a:cxn>
                  <a:cxn ang="0">
                    <a:pos x="connsiteX2" y="connsiteY2"/>
                  </a:cxn>
                </a:cxnLst>
                <a:rect l="l" t="t" r="r" b="b"/>
                <a:pathLst>
                  <a:path w="583134" h="510909">
                    <a:moveTo>
                      <a:pt x="0" y="0"/>
                    </a:moveTo>
                    <a:lnTo>
                      <a:pt x="583134" y="0"/>
                    </a:lnTo>
                    <a:lnTo>
                      <a:pt x="583134" y="510909"/>
                    </a:lnTo>
                  </a:path>
                </a:pathLst>
              </a:custGeom>
              <a:noFill/>
              <a:ln w="1905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200" dirty="0">
                  <a:solidFill>
                    <a:schemeClr val="bg1"/>
                  </a:solidFill>
                </a:endParaRPr>
              </a:p>
            </p:txBody>
          </p:sp>
        </p:grpSp>
      </p:grpSp>
      <p:grpSp>
        <p:nvGrpSpPr>
          <p:cNvPr id="27" name="SigEvoNeutral1" hidden="1">
            <a:extLst>
              <a:ext uri="{FF2B5EF4-FFF2-40B4-BE49-F238E27FC236}">
                <a16:creationId xmlns:a16="http://schemas.microsoft.com/office/drawing/2014/main" id="{CB5F83CB-592C-4DEE-831D-43E0A779CBDA}"/>
              </a:ext>
            </a:extLst>
          </p:cNvPr>
          <p:cNvGrpSpPr/>
          <p:nvPr userDrawn="1"/>
        </p:nvGrpSpPr>
        <p:grpSpPr>
          <a:xfrm>
            <a:off x="12249396" y="293335"/>
            <a:ext cx="216000" cy="216000"/>
            <a:chOff x="4721041" y="2107098"/>
            <a:chExt cx="216000" cy="216000"/>
          </a:xfrm>
        </p:grpSpPr>
        <p:sp>
          <p:nvSpPr>
            <p:cNvPr id="28" name="Oval 25">
              <a:extLst>
                <a:ext uri="{FF2B5EF4-FFF2-40B4-BE49-F238E27FC236}">
                  <a16:creationId xmlns:a16="http://schemas.microsoft.com/office/drawing/2014/main" id="{D48D4B0A-45CA-4AB8-9754-27AB33F1FC44}"/>
                </a:ext>
              </a:extLst>
            </p:cNvPr>
            <p:cNvSpPr/>
            <p:nvPr/>
          </p:nvSpPr>
          <p:spPr>
            <a:xfrm>
              <a:off x="4721041" y="2107098"/>
              <a:ext cx="216000" cy="216000"/>
            </a:xfrm>
            <a:prstGeom prst="ellipse">
              <a:avLst/>
            </a:prstGeom>
            <a:gradFill flip="none" rotWithShape="1">
              <a:gsLst>
                <a:gs pos="50000">
                  <a:schemeClr val="tx1">
                    <a:lumMod val="75000"/>
                    <a:lumOff val="25000"/>
                  </a:schemeClr>
                </a:gs>
                <a:gs pos="50000">
                  <a:schemeClr val="tx1">
                    <a:lumMod val="90000"/>
                    <a:lumOff val="10000"/>
                  </a:schemeClr>
                </a:gs>
              </a:gsLst>
              <a:lin ang="2700000" scaled="1"/>
              <a:tileRect/>
            </a:gradFill>
            <a:ln>
              <a:solidFill>
                <a:schemeClr val="bg1"/>
              </a:solidFill>
            </a:ln>
            <a:effectLst>
              <a:outerShdw dist="254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400" dirty="0"/>
            </a:p>
          </p:txBody>
        </p:sp>
        <p:grpSp>
          <p:nvGrpSpPr>
            <p:cNvPr id="29" name="Group 26">
              <a:extLst>
                <a:ext uri="{FF2B5EF4-FFF2-40B4-BE49-F238E27FC236}">
                  <a16:creationId xmlns:a16="http://schemas.microsoft.com/office/drawing/2014/main" id="{A68D4F4B-AF77-4E92-BDAE-BDD6A5A38E64}"/>
                </a:ext>
              </a:extLst>
            </p:cNvPr>
            <p:cNvGrpSpPr>
              <a:grpSpLocks noChangeAspect="1"/>
            </p:cNvGrpSpPr>
            <p:nvPr/>
          </p:nvGrpSpPr>
          <p:grpSpPr>
            <a:xfrm rot="18900000">
              <a:off x="4763040" y="2179098"/>
              <a:ext cx="132003" cy="72000"/>
              <a:chOff x="10144608" y="897887"/>
              <a:chExt cx="326542" cy="178110"/>
            </a:xfrm>
          </p:grpSpPr>
          <p:sp>
            <p:nvSpPr>
              <p:cNvPr id="30" name="Line 34">
                <a:extLst>
                  <a:ext uri="{FF2B5EF4-FFF2-40B4-BE49-F238E27FC236}">
                    <a16:creationId xmlns:a16="http://schemas.microsoft.com/office/drawing/2014/main" id="{E11C3F60-0BEC-423A-8FF0-566808BA777E}"/>
                  </a:ext>
                </a:extLst>
              </p:cNvPr>
              <p:cNvSpPr>
                <a:spLocks noChangeShapeType="1"/>
              </p:cNvSpPr>
              <p:nvPr/>
            </p:nvSpPr>
            <p:spPr bwMode="auto">
              <a:xfrm flipH="1">
                <a:off x="10144608" y="986942"/>
                <a:ext cx="326542" cy="0"/>
              </a:xfrm>
              <a:prstGeom prst="line">
                <a:avLst/>
              </a:prstGeom>
              <a:no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31" name="Rectangle 11">
                <a:extLst>
                  <a:ext uri="{FF2B5EF4-FFF2-40B4-BE49-F238E27FC236}">
                    <a16:creationId xmlns:a16="http://schemas.microsoft.com/office/drawing/2014/main" id="{12840D65-D93B-485B-902F-27AFCF78AE13}"/>
                  </a:ext>
                </a:extLst>
              </p:cNvPr>
              <p:cNvSpPr>
                <a:spLocks noChangeAspect="1"/>
              </p:cNvSpPr>
              <p:nvPr/>
            </p:nvSpPr>
            <p:spPr>
              <a:xfrm rot="2700000">
                <a:off x="10256152" y="897887"/>
                <a:ext cx="178110" cy="178110"/>
              </a:xfrm>
              <a:custGeom>
                <a:avLst/>
                <a:gdLst>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0 w 583134"/>
                  <a:gd name="connsiteY4" fmla="*/ 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91440 w 583134"/>
                  <a:gd name="connsiteY4" fmla="*/ 9144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0" fmla="*/ 0 w 583134"/>
                  <a:gd name="connsiteY0" fmla="*/ 0 h 510909"/>
                  <a:gd name="connsiteX1" fmla="*/ 583134 w 583134"/>
                  <a:gd name="connsiteY1" fmla="*/ 0 h 510909"/>
                  <a:gd name="connsiteX2" fmla="*/ 583134 w 583134"/>
                  <a:gd name="connsiteY2" fmla="*/ 510909 h 510909"/>
                </a:gdLst>
                <a:ahLst/>
                <a:cxnLst>
                  <a:cxn ang="0">
                    <a:pos x="connsiteX0" y="connsiteY0"/>
                  </a:cxn>
                  <a:cxn ang="0">
                    <a:pos x="connsiteX1" y="connsiteY1"/>
                  </a:cxn>
                  <a:cxn ang="0">
                    <a:pos x="connsiteX2" y="connsiteY2"/>
                  </a:cxn>
                </a:cxnLst>
                <a:rect l="l" t="t" r="r" b="b"/>
                <a:pathLst>
                  <a:path w="583134" h="510909">
                    <a:moveTo>
                      <a:pt x="0" y="0"/>
                    </a:moveTo>
                    <a:lnTo>
                      <a:pt x="583134" y="0"/>
                    </a:lnTo>
                    <a:lnTo>
                      <a:pt x="583134" y="510909"/>
                    </a:lnTo>
                  </a:path>
                </a:pathLst>
              </a:custGeom>
              <a:noFill/>
              <a:ln w="1905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200" dirty="0">
                  <a:solidFill>
                    <a:schemeClr val="bg1"/>
                  </a:solidFill>
                </a:endParaRPr>
              </a:p>
            </p:txBody>
          </p:sp>
        </p:grpSp>
      </p:grpSp>
      <p:grpSp>
        <p:nvGrpSpPr>
          <p:cNvPr id="32" name="SigEvoNeutral2" hidden="1">
            <a:extLst>
              <a:ext uri="{FF2B5EF4-FFF2-40B4-BE49-F238E27FC236}">
                <a16:creationId xmlns:a16="http://schemas.microsoft.com/office/drawing/2014/main" id="{5D8FF58A-33DD-4586-BE2F-526F5D81A7A2}"/>
              </a:ext>
            </a:extLst>
          </p:cNvPr>
          <p:cNvGrpSpPr/>
          <p:nvPr userDrawn="1"/>
        </p:nvGrpSpPr>
        <p:grpSpPr>
          <a:xfrm>
            <a:off x="12547160" y="293335"/>
            <a:ext cx="216000" cy="216000"/>
            <a:chOff x="5016316" y="2107098"/>
            <a:chExt cx="216000" cy="216000"/>
          </a:xfrm>
        </p:grpSpPr>
        <p:sp>
          <p:nvSpPr>
            <p:cNvPr id="33" name="Oval 20">
              <a:extLst>
                <a:ext uri="{FF2B5EF4-FFF2-40B4-BE49-F238E27FC236}">
                  <a16:creationId xmlns:a16="http://schemas.microsoft.com/office/drawing/2014/main" id="{FEA8088F-346B-4A70-B42B-82AC1B0A3F4D}"/>
                </a:ext>
              </a:extLst>
            </p:cNvPr>
            <p:cNvSpPr/>
            <p:nvPr/>
          </p:nvSpPr>
          <p:spPr>
            <a:xfrm rot="5400000">
              <a:off x="5016316" y="2107098"/>
              <a:ext cx="216000" cy="216000"/>
            </a:xfrm>
            <a:prstGeom prst="ellipse">
              <a:avLst/>
            </a:prstGeom>
            <a:gradFill flip="none" rotWithShape="1">
              <a:gsLst>
                <a:gs pos="50000">
                  <a:schemeClr val="tx1">
                    <a:lumMod val="75000"/>
                    <a:lumOff val="25000"/>
                  </a:schemeClr>
                </a:gs>
                <a:gs pos="50000">
                  <a:schemeClr val="tx1">
                    <a:lumMod val="90000"/>
                    <a:lumOff val="10000"/>
                  </a:schemeClr>
                </a:gs>
              </a:gsLst>
              <a:lin ang="2700000" scaled="1"/>
              <a:tileRect/>
            </a:gradFill>
            <a:ln>
              <a:solidFill>
                <a:schemeClr val="bg1"/>
              </a:solidFill>
            </a:ln>
            <a:effectLst>
              <a:outerShdw dist="254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400" dirty="0"/>
            </a:p>
          </p:txBody>
        </p:sp>
        <p:grpSp>
          <p:nvGrpSpPr>
            <p:cNvPr id="34" name="Group 21">
              <a:extLst>
                <a:ext uri="{FF2B5EF4-FFF2-40B4-BE49-F238E27FC236}">
                  <a16:creationId xmlns:a16="http://schemas.microsoft.com/office/drawing/2014/main" id="{FB83FEBF-5370-45E5-8A4D-80EDBD199AE8}"/>
                </a:ext>
              </a:extLst>
            </p:cNvPr>
            <p:cNvGrpSpPr>
              <a:grpSpLocks noChangeAspect="1"/>
            </p:cNvGrpSpPr>
            <p:nvPr/>
          </p:nvGrpSpPr>
          <p:grpSpPr>
            <a:xfrm rot="2700000">
              <a:off x="5058315" y="2179098"/>
              <a:ext cx="132003" cy="72000"/>
              <a:chOff x="10144608" y="897887"/>
              <a:chExt cx="326542" cy="178110"/>
            </a:xfrm>
          </p:grpSpPr>
          <p:sp>
            <p:nvSpPr>
              <p:cNvPr id="35" name="Line 34">
                <a:extLst>
                  <a:ext uri="{FF2B5EF4-FFF2-40B4-BE49-F238E27FC236}">
                    <a16:creationId xmlns:a16="http://schemas.microsoft.com/office/drawing/2014/main" id="{F1FAD296-AAA1-4581-A7CF-5A1215049C6A}"/>
                  </a:ext>
                </a:extLst>
              </p:cNvPr>
              <p:cNvSpPr>
                <a:spLocks noChangeShapeType="1"/>
              </p:cNvSpPr>
              <p:nvPr/>
            </p:nvSpPr>
            <p:spPr bwMode="auto">
              <a:xfrm flipH="1">
                <a:off x="10144608" y="986942"/>
                <a:ext cx="326542" cy="0"/>
              </a:xfrm>
              <a:prstGeom prst="line">
                <a:avLst/>
              </a:prstGeom>
              <a:no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36" name="Rectangle 11">
                <a:extLst>
                  <a:ext uri="{FF2B5EF4-FFF2-40B4-BE49-F238E27FC236}">
                    <a16:creationId xmlns:a16="http://schemas.microsoft.com/office/drawing/2014/main" id="{1D81DD70-6B93-49FC-B1B7-6239BC89DA1E}"/>
                  </a:ext>
                </a:extLst>
              </p:cNvPr>
              <p:cNvSpPr>
                <a:spLocks noChangeAspect="1"/>
              </p:cNvSpPr>
              <p:nvPr/>
            </p:nvSpPr>
            <p:spPr>
              <a:xfrm rot="2700000">
                <a:off x="10256152" y="897887"/>
                <a:ext cx="178110" cy="178110"/>
              </a:xfrm>
              <a:custGeom>
                <a:avLst/>
                <a:gdLst>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0 w 583134"/>
                  <a:gd name="connsiteY4" fmla="*/ 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4" fmla="*/ 91440 w 583134"/>
                  <a:gd name="connsiteY4" fmla="*/ 91440 h 510909"/>
                  <a:gd name="connsiteX0" fmla="*/ 0 w 583134"/>
                  <a:gd name="connsiteY0" fmla="*/ 0 h 510909"/>
                  <a:gd name="connsiteX1" fmla="*/ 583134 w 583134"/>
                  <a:gd name="connsiteY1" fmla="*/ 0 h 510909"/>
                  <a:gd name="connsiteX2" fmla="*/ 583134 w 583134"/>
                  <a:gd name="connsiteY2" fmla="*/ 510909 h 510909"/>
                  <a:gd name="connsiteX3" fmla="*/ 0 w 583134"/>
                  <a:gd name="connsiteY3" fmla="*/ 510909 h 510909"/>
                  <a:gd name="connsiteX0" fmla="*/ 0 w 583134"/>
                  <a:gd name="connsiteY0" fmla="*/ 0 h 510909"/>
                  <a:gd name="connsiteX1" fmla="*/ 583134 w 583134"/>
                  <a:gd name="connsiteY1" fmla="*/ 0 h 510909"/>
                  <a:gd name="connsiteX2" fmla="*/ 583134 w 583134"/>
                  <a:gd name="connsiteY2" fmla="*/ 510909 h 510909"/>
                </a:gdLst>
                <a:ahLst/>
                <a:cxnLst>
                  <a:cxn ang="0">
                    <a:pos x="connsiteX0" y="connsiteY0"/>
                  </a:cxn>
                  <a:cxn ang="0">
                    <a:pos x="connsiteX1" y="connsiteY1"/>
                  </a:cxn>
                  <a:cxn ang="0">
                    <a:pos x="connsiteX2" y="connsiteY2"/>
                  </a:cxn>
                </a:cxnLst>
                <a:rect l="l" t="t" r="r" b="b"/>
                <a:pathLst>
                  <a:path w="583134" h="510909">
                    <a:moveTo>
                      <a:pt x="0" y="0"/>
                    </a:moveTo>
                    <a:lnTo>
                      <a:pt x="583134" y="0"/>
                    </a:lnTo>
                    <a:lnTo>
                      <a:pt x="583134" y="510909"/>
                    </a:lnTo>
                  </a:path>
                </a:pathLst>
              </a:custGeom>
              <a:noFill/>
              <a:ln w="1905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sz="1200" dirty="0">
                  <a:solidFill>
                    <a:schemeClr val="bg1"/>
                  </a:solidFill>
                </a:endParaRPr>
              </a:p>
            </p:txBody>
          </p:sp>
        </p:grpSp>
      </p:grpSp>
      <p:sp>
        <p:nvSpPr>
          <p:cNvPr id="37" name="LowBase" hidden="1">
            <a:extLst>
              <a:ext uri="{FF2B5EF4-FFF2-40B4-BE49-F238E27FC236}">
                <a16:creationId xmlns:a16="http://schemas.microsoft.com/office/drawing/2014/main" id="{C52B7BCB-D5D5-406B-B383-920A9B4698C6}"/>
              </a:ext>
            </a:extLst>
          </p:cNvPr>
          <p:cNvSpPr txBox="1"/>
          <p:nvPr userDrawn="1"/>
        </p:nvSpPr>
        <p:spPr>
          <a:xfrm>
            <a:off x="12827705" y="608111"/>
            <a:ext cx="122397" cy="153888"/>
          </a:xfrm>
          <a:prstGeom prst="rect">
            <a:avLst/>
          </a:prstGeom>
        </p:spPr>
        <p:txBody>
          <a:bodyPr vert="horz" wrap="none" lIns="36000" tIns="0" rIns="36000" bIns="0" rtlCol="0" anchor="ctr">
            <a:spAutoFit/>
          </a:bodyPr>
          <a:lstStyle/>
          <a:p>
            <a:pPr algn="l"/>
            <a:r>
              <a:rPr lang="en-US" sz="1000" dirty="0">
                <a:solidFill>
                  <a:schemeClr val="accent5"/>
                </a:solidFill>
              </a:rPr>
              <a:t>*</a:t>
            </a:r>
          </a:p>
        </p:txBody>
      </p:sp>
      <p:sp>
        <p:nvSpPr>
          <p:cNvPr id="38" name="LowBaseNote" hidden="1">
            <a:extLst>
              <a:ext uri="{FF2B5EF4-FFF2-40B4-BE49-F238E27FC236}">
                <a16:creationId xmlns:a16="http://schemas.microsoft.com/office/drawing/2014/main" id="{24782608-2888-43D8-B566-7023B1C329D5}"/>
              </a:ext>
            </a:extLst>
          </p:cNvPr>
          <p:cNvSpPr txBox="1"/>
          <p:nvPr userDrawn="1"/>
        </p:nvSpPr>
        <p:spPr>
          <a:xfrm>
            <a:off x="10352530" y="5960061"/>
            <a:ext cx="1431482" cy="169277"/>
          </a:xfrm>
          <a:prstGeom prst="rect">
            <a:avLst/>
          </a:prstGeom>
        </p:spPr>
        <p:txBody>
          <a:bodyPr vert="horz" wrap="none" lIns="0" tIns="0" rIns="0" bIns="0" rtlCol="0" anchor="b">
            <a:spAutoFit/>
          </a:bodyPr>
          <a:lstStyle/>
          <a:p>
            <a:pPr algn="r"/>
            <a:r>
              <a:rPr lang="nb-NO" sz="1100" b="1" dirty="0">
                <a:solidFill>
                  <a:schemeClr val="accent5"/>
                </a:solidFill>
              </a:rPr>
              <a:t>*Lav grunnstørrelse!</a:t>
            </a:r>
          </a:p>
        </p:txBody>
      </p:sp>
      <p:sp>
        <p:nvSpPr>
          <p:cNvPr id="39" name="BaseTooLow" hidden="1">
            <a:extLst>
              <a:ext uri="{FF2B5EF4-FFF2-40B4-BE49-F238E27FC236}">
                <a16:creationId xmlns:a16="http://schemas.microsoft.com/office/drawing/2014/main" id="{7141FBE2-D3D0-4C5A-BF15-68C1950477A4}"/>
              </a:ext>
            </a:extLst>
          </p:cNvPr>
          <p:cNvSpPr/>
          <p:nvPr userDrawn="1"/>
        </p:nvSpPr>
        <p:spPr>
          <a:xfrm>
            <a:off x="12269749" y="860775"/>
            <a:ext cx="1080000" cy="1080000"/>
          </a:xfrm>
          <a:prstGeom prst="rect">
            <a:avLst/>
          </a:prstGeom>
          <a:solidFill>
            <a:schemeClr val="bg1">
              <a:lumMod val="9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100" dirty="0">
                <a:solidFill>
                  <a:schemeClr val="tx1">
                    <a:lumMod val="50000"/>
                    <a:lumOff val="50000"/>
                  </a:schemeClr>
                </a:solidFill>
              </a:rPr>
              <a:t>Base too low</a:t>
            </a:r>
          </a:p>
        </p:txBody>
      </p:sp>
      <p:grpSp>
        <p:nvGrpSpPr>
          <p:cNvPr id="40" name="NoteFoot" hidden="1">
            <a:extLst>
              <a:ext uri="{FF2B5EF4-FFF2-40B4-BE49-F238E27FC236}">
                <a16:creationId xmlns:a16="http://schemas.microsoft.com/office/drawing/2014/main" id="{A94D572D-DFA3-4FCF-B386-18206B6F78AA}"/>
              </a:ext>
            </a:extLst>
          </p:cNvPr>
          <p:cNvGrpSpPr/>
          <p:nvPr userDrawn="1"/>
        </p:nvGrpSpPr>
        <p:grpSpPr>
          <a:xfrm>
            <a:off x="407988" y="5914897"/>
            <a:ext cx="3386846" cy="226591"/>
            <a:chOff x="3580280" y="5914897"/>
            <a:chExt cx="3386846" cy="226591"/>
          </a:xfrm>
        </p:grpSpPr>
        <p:sp>
          <p:nvSpPr>
            <p:cNvPr id="41" name="Rectangle 40">
              <a:extLst>
                <a:ext uri="{FF2B5EF4-FFF2-40B4-BE49-F238E27FC236}">
                  <a16:creationId xmlns:a16="http://schemas.microsoft.com/office/drawing/2014/main" id="{C85094A7-8D28-4984-8AE6-A17AD648F24D}"/>
                </a:ext>
              </a:extLst>
            </p:cNvPr>
            <p:cNvSpPr/>
            <p:nvPr/>
          </p:nvSpPr>
          <p:spPr>
            <a:xfrm>
              <a:off x="3672853" y="5914897"/>
              <a:ext cx="3294273" cy="226591"/>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44000" tIns="36000" rIns="72000" bIns="36000" rtlCol="0" anchor="b">
              <a:spAutoFit/>
            </a:bodyPr>
            <a:lstStyle/>
            <a:p>
              <a:r>
                <a:rPr lang="en-US" sz="1000" dirty="0">
                  <a:solidFill>
                    <a:schemeClr val="bg1">
                      <a:lumMod val="50000"/>
                    </a:schemeClr>
                  </a:solidFill>
                </a:rPr>
                <a:t>[A single line of text here. Lorem ipsum dolor sit </a:t>
              </a:r>
              <a:r>
                <a:rPr lang="en-US" sz="1000" dirty="0" err="1">
                  <a:solidFill>
                    <a:schemeClr val="bg1">
                      <a:lumMod val="50000"/>
                    </a:schemeClr>
                  </a:solidFill>
                </a:rPr>
                <a:t>amet</a:t>
              </a:r>
              <a:r>
                <a:rPr lang="en-US" sz="1000" dirty="0">
                  <a:solidFill>
                    <a:schemeClr val="bg1">
                      <a:lumMod val="50000"/>
                    </a:schemeClr>
                  </a:solidFill>
                </a:rPr>
                <a:t>.]</a:t>
              </a:r>
            </a:p>
          </p:txBody>
        </p:sp>
        <p:grpSp>
          <p:nvGrpSpPr>
            <p:cNvPr id="42" name="Group 41">
              <a:extLst>
                <a:ext uri="{FF2B5EF4-FFF2-40B4-BE49-F238E27FC236}">
                  <a16:creationId xmlns:a16="http://schemas.microsoft.com/office/drawing/2014/main" id="{B6EDBD83-79CC-4C51-9AE3-4AA5496F66BD}"/>
                </a:ext>
              </a:extLst>
            </p:cNvPr>
            <p:cNvGrpSpPr/>
            <p:nvPr/>
          </p:nvGrpSpPr>
          <p:grpSpPr>
            <a:xfrm>
              <a:off x="3580280" y="5928668"/>
              <a:ext cx="180000" cy="180000"/>
              <a:chOff x="3084430" y="5367461"/>
              <a:chExt cx="180000" cy="180000"/>
            </a:xfrm>
            <a:effectLst>
              <a:outerShdw dist="25400" dir="2700000" algn="tl" rotWithShape="0">
                <a:schemeClr val="tx1">
                  <a:alpha val="40000"/>
                </a:schemeClr>
              </a:outerShdw>
            </a:effectLst>
          </p:grpSpPr>
          <p:sp>
            <p:nvSpPr>
              <p:cNvPr id="43" name="Ellipse 87">
                <a:extLst>
                  <a:ext uri="{FF2B5EF4-FFF2-40B4-BE49-F238E27FC236}">
                    <a16:creationId xmlns:a16="http://schemas.microsoft.com/office/drawing/2014/main" id="{3B19B313-7CFF-435C-BD5C-BC5A4DC4F7BE}"/>
                  </a:ext>
                </a:extLst>
              </p:cNvPr>
              <p:cNvSpPr/>
              <p:nvPr/>
            </p:nvSpPr>
            <p:spPr>
              <a:xfrm>
                <a:off x="3084430" y="5367461"/>
                <a:ext cx="180000" cy="180000"/>
              </a:xfrm>
              <a:prstGeom prst="ellipse">
                <a:avLst/>
              </a:prstGeom>
              <a:solidFill>
                <a:schemeClr val="tx2"/>
              </a:solidFill>
              <a:ln w="127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44" name="Group 43">
                <a:extLst>
                  <a:ext uri="{FF2B5EF4-FFF2-40B4-BE49-F238E27FC236}">
                    <a16:creationId xmlns:a16="http://schemas.microsoft.com/office/drawing/2014/main" id="{EF8597E9-BC1C-4CF9-B72F-0465433F8ED9}"/>
                  </a:ext>
                </a:extLst>
              </p:cNvPr>
              <p:cNvGrpSpPr/>
              <p:nvPr/>
            </p:nvGrpSpPr>
            <p:grpSpPr>
              <a:xfrm>
                <a:off x="3172630" y="5420532"/>
                <a:ext cx="3600" cy="92906"/>
                <a:chOff x="3172630" y="5421189"/>
                <a:chExt cx="3600" cy="92906"/>
              </a:xfrm>
            </p:grpSpPr>
            <p:sp>
              <p:nvSpPr>
                <p:cNvPr id="45" name="Line 37">
                  <a:extLst>
                    <a:ext uri="{FF2B5EF4-FFF2-40B4-BE49-F238E27FC236}">
                      <a16:creationId xmlns:a16="http://schemas.microsoft.com/office/drawing/2014/main" id="{3191DB48-A61F-4433-950D-7BC2D2E7F369}"/>
                    </a:ext>
                  </a:extLst>
                </p:cNvPr>
                <p:cNvSpPr>
                  <a:spLocks noChangeShapeType="1"/>
                </p:cNvSpPr>
                <p:nvPr/>
              </p:nvSpPr>
              <p:spPr bwMode="auto">
                <a:xfrm>
                  <a:off x="3174430" y="5454747"/>
                  <a:ext cx="0" cy="59348"/>
                </a:xfrm>
                <a:prstGeom prst="line">
                  <a:avLst/>
                </a:prstGeom>
                <a:no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46" name="Oval 38">
                  <a:extLst>
                    <a:ext uri="{FF2B5EF4-FFF2-40B4-BE49-F238E27FC236}">
                      <a16:creationId xmlns:a16="http://schemas.microsoft.com/office/drawing/2014/main" id="{8CDFCED8-67EB-40E1-B780-1549DF671EB4}"/>
                    </a:ext>
                  </a:extLst>
                </p:cNvPr>
                <p:cNvSpPr>
                  <a:spLocks noChangeAspect="1" noChangeArrowheads="1"/>
                </p:cNvSpPr>
                <p:nvPr/>
              </p:nvSpPr>
              <p:spPr bwMode="auto">
                <a:xfrm>
                  <a:off x="3172630" y="5421189"/>
                  <a:ext cx="3600" cy="3600"/>
                </a:xfrm>
                <a:prstGeom prst="ellipse">
                  <a:avLst/>
                </a:prstGeom>
                <a:no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grpSp>
      <p:grpSp>
        <p:nvGrpSpPr>
          <p:cNvPr id="47" name="NoteSide" hidden="1">
            <a:extLst>
              <a:ext uri="{FF2B5EF4-FFF2-40B4-BE49-F238E27FC236}">
                <a16:creationId xmlns:a16="http://schemas.microsoft.com/office/drawing/2014/main" id="{E3A14CDB-232E-450B-8920-868E3AF3AB0C}"/>
              </a:ext>
            </a:extLst>
          </p:cNvPr>
          <p:cNvGrpSpPr/>
          <p:nvPr userDrawn="1"/>
        </p:nvGrpSpPr>
        <p:grpSpPr>
          <a:xfrm>
            <a:off x="9696449" y="2130188"/>
            <a:ext cx="2087563" cy="1758901"/>
            <a:chOff x="9696450" y="1976796"/>
            <a:chExt cx="2087563" cy="1758901"/>
          </a:xfrm>
        </p:grpSpPr>
        <p:sp>
          <p:nvSpPr>
            <p:cNvPr id="48" name="Rectangle 47">
              <a:extLst>
                <a:ext uri="{FF2B5EF4-FFF2-40B4-BE49-F238E27FC236}">
                  <a16:creationId xmlns:a16="http://schemas.microsoft.com/office/drawing/2014/main" id="{E2546D52-2382-466E-B8BA-C281C0666CEE}"/>
                </a:ext>
              </a:extLst>
            </p:cNvPr>
            <p:cNvSpPr/>
            <p:nvPr/>
          </p:nvSpPr>
          <p:spPr>
            <a:xfrm>
              <a:off x="9784080" y="2066797"/>
              <a:ext cx="1999933" cy="1668900"/>
            </a:xfrm>
            <a:prstGeom prst="rect">
              <a:avLst/>
            </a:prstGeom>
            <a:solidFill>
              <a:schemeClr val="tx1">
                <a:lumMod val="10000"/>
                <a:lumOff val="90000"/>
              </a:schemeClr>
            </a:solidFill>
            <a:ln>
              <a:noFill/>
            </a:ln>
            <a:effectLst>
              <a:outerShdw dist="254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72000" bIns="72000" rtlCol="0" anchor="t">
              <a:spAutoFit/>
            </a:bodyPr>
            <a:lstStyle/>
            <a:p>
              <a:r>
                <a:rPr lang="en-US" sz="1100" dirty="0">
                  <a:solidFill>
                    <a:schemeClr val="bg1">
                      <a:lumMod val="50000"/>
                    </a:schemeClr>
                  </a:solidFill>
                </a:rPr>
                <a:t>(A few sentences of text.) Lorem ipsum dolor sit amet, consectetuer adipiscing elit. Maecenas porttitor congue massa. Fusce posuere, magna sed pulvinar </a:t>
              </a:r>
              <a:r>
                <a:rPr lang="en-US" sz="1100" dirty="0" err="1">
                  <a:solidFill>
                    <a:schemeClr val="bg1">
                      <a:lumMod val="50000"/>
                    </a:schemeClr>
                  </a:solidFill>
                </a:rPr>
                <a:t>ultricies</a:t>
              </a:r>
              <a:r>
                <a:rPr lang="en-US" sz="1100" dirty="0">
                  <a:solidFill>
                    <a:schemeClr val="bg1">
                      <a:lumMod val="50000"/>
                    </a:schemeClr>
                  </a:solidFill>
                </a:rPr>
                <a:t>.</a:t>
              </a:r>
            </a:p>
            <a:p>
              <a:endParaRPr lang="en-US" sz="1100" dirty="0">
                <a:solidFill>
                  <a:schemeClr val="bg1">
                    <a:lumMod val="50000"/>
                  </a:schemeClr>
                </a:solidFill>
              </a:endParaRPr>
            </a:p>
            <a:p>
              <a:r>
                <a:rPr lang="en-US" sz="1100" dirty="0">
                  <a:solidFill>
                    <a:schemeClr val="bg1">
                      <a:lumMod val="50000"/>
                    </a:schemeClr>
                  </a:solidFill>
                </a:rPr>
                <a:t>Nunc viverra imperdiet enim. Fusce est. Vivamus a </a:t>
              </a:r>
              <a:r>
                <a:rPr lang="en-US" sz="1100" dirty="0" err="1">
                  <a:solidFill>
                    <a:schemeClr val="bg1">
                      <a:lumMod val="50000"/>
                    </a:schemeClr>
                  </a:solidFill>
                </a:rPr>
                <a:t>tellus</a:t>
              </a:r>
              <a:r>
                <a:rPr lang="en-US" sz="1100" dirty="0">
                  <a:solidFill>
                    <a:schemeClr val="bg1">
                      <a:lumMod val="50000"/>
                    </a:schemeClr>
                  </a:solidFill>
                </a:rPr>
                <a:t>.</a:t>
              </a:r>
            </a:p>
          </p:txBody>
        </p:sp>
        <p:grpSp>
          <p:nvGrpSpPr>
            <p:cNvPr id="49" name="Group 48">
              <a:extLst>
                <a:ext uri="{FF2B5EF4-FFF2-40B4-BE49-F238E27FC236}">
                  <a16:creationId xmlns:a16="http://schemas.microsoft.com/office/drawing/2014/main" id="{0CED774A-0668-47D6-8DBC-FFCBFBDB0210}"/>
                </a:ext>
              </a:extLst>
            </p:cNvPr>
            <p:cNvGrpSpPr/>
            <p:nvPr/>
          </p:nvGrpSpPr>
          <p:grpSpPr>
            <a:xfrm>
              <a:off x="9696450" y="1976796"/>
              <a:ext cx="180000" cy="180000"/>
              <a:chOff x="3084430" y="5376985"/>
              <a:chExt cx="180000" cy="180000"/>
            </a:xfrm>
            <a:effectLst>
              <a:outerShdw dist="25400" dir="2700000" algn="tl" rotWithShape="0">
                <a:schemeClr val="tx1">
                  <a:alpha val="40000"/>
                </a:schemeClr>
              </a:outerShdw>
            </a:effectLst>
          </p:grpSpPr>
          <p:sp>
            <p:nvSpPr>
              <p:cNvPr id="50" name="Ellipse 87">
                <a:extLst>
                  <a:ext uri="{FF2B5EF4-FFF2-40B4-BE49-F238E27FC236}">
                    <a16:creationId xmlns:a16="http://schemas.microsoft.com/office/drawing/2014/main" id="{10FF8E20-4C34-4505-9787-B30D621C00A1}"/>
                  </a:ext>
                </a:extLst>
              </p:cNvPr>
              <p:cNvSpPr/>
              <p:nvPr/>
            </p:nvSpPr>
            <p:spPr>
              <a:xfrm>
                <a:off x="3084430" y="5376985"/>
                <a:ext cx="180000" cy="180000"/>
              </a:xfrm>
              <a:prstGeom prst="ellipse">
                <a:avLst/>
              </a:prstGeom>
              <a:solidFill>
                <a:schemeClr val="tx2"/>
              </a:solidFill>
              <a:ln w="127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51" name="Group 50">
                <a:extLst>
                  <a:ext uri="{FF2B5EF4-FFF2-40B4-BE49-F238E27FC236}">
                    <a16:creationId xmlns:a16="http://schemas.microsoft.com/office/drawing/2014/main" id="{6D2284B5-9EE9-4183-90A3-5EBB0D56F75F}"/>
                  </a:ext>
                </a:extLst>
              </p:cNvPr>
              <p:cNvGrpSpPr/>
              <p:nvPr/>
            </p:nvGrpSpPr>
            <p:grpSpPr>
              <a:xfrm>
                <a:off x="3172630" y="5420532"/>
                <a:ext cx="3600" cy="92906"/>
                <a:chOff x="3172630" y="5421189"/>
                <a:chExt cx="3600" cy="92906"/>
              </a:xfrm>
            </p:grpSpPr>
            <p:sp>
              <p:nvSpPr>
                <p:cNvPr id="52" name="Line 37">
                  <a:extLst>
                    <a:ext uri="{FF2B5EF4-FFF2-40B4-BE49-F238E27FC236}">
                      <a16:creationId xmlns:a16="http://schemas.microsoft.com/office/drawing/2014/main" id="{F2EB0E68-F996-4D62-9CCA-39FA39A5E9C1}"/>
                    </a:ext>
                  </a:extLst>
                </p:cNvPr>
                <p:cNvSpPr>
                  <a:spLocks noChangeShapeType="1"/>
                </p:cNvSpPr>
                <p:nvPr/>
              </p:nvSpPr>
              <p:spPr bwMode="auto">
                <a:xfrm>
                  <a:off x="3174430" y="5454747"/>
                  <a:ext cx="0" cy="59348"/>
                </a:xfrm>
                <a:prstGeom prst="line">
                  <a:avLst/>
                </a:prstGeom>
                <a:no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53" name="Oval 38">
                  <a:extLst>
                    <a:ext uri="{FF2B5EF4-FFF2-40B4-BE49-F238E27FC236}">
                      <a16:creationId xmlns:a16="http://schemas.microsoft.com/office/drawing/2014/main" id="{E7662772-D38D-472B-8337-513FF5A88ADB}"/>
                    </a:ext>
                  </a:extLst>
                </p:cNvPr>
                <p:cNvSpPr>
                  <a:spLocks noChangeAspect="1" noChangeArrowheads="1"/>
                </p:cNvSpPr>
                <p:nvPr/>
              </p:nvSpPr>
              <p:spPr bwMode="auto">
                <a:xfrm>
                  <a:off x="3172630" y="5421189"/>
                  <a:ext cx="3600" cy="3600"/>
                </a:xfrm>
                <a:prstGeom prst="ellipse">
                  <a:avLst/>
                </a:prstGeom>
                <a:no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grpSp>
      <p:sp>
        <p:nvSpPr>
          <p:cNvPr id="54" name="N/A" hidden="1">
            <a:extLst>
              <a:ext uri="{FF2B5EF4-FFF2-40B4-BE49-F238E27FC236}">
                <a16:creationId xmlns:a16="http://schemas.microsoft.com/office/drawing/2014/main" id="{3B7C70D4-7F67-4F91-97D9-A0C1AD909675}"/>
              </a:ext>
            </a:extLst>
          </p:cNvPr>
          <p:cNvSpPr txBox="1"/>
          <p:nvPr userDrawn="1"/>
        </p:nvSpPr>
        <p:spPr>
          <a:xfrm>
            <a:off x="13034999" y="608111"/>
            <a:ext cx="285903" cy="153888"/>
          </a:xfrm>
          <a:prstGeom prst="rect">
            <a:avLst/>
          </a:prstGeom>
        </p:spPr>
        <p:txBody>
          <a:bodyPr vert="horz" wrap="none" lIns="36000" tIns="0" rIns="36000" bIns="0" rtlCol="0" anchor="ctr">
            <a:spAutoFit/>
          </a:bodyPr>
          <a:lstStyle/>
          <a:p>
            <a:pPr algn="l"/>
            <a:r>
              <a:rPr lang="en-US" sz="1000" dirty="0">
                <a:solidFill>
                  <a:schemeClr val="tx1">
                    <a:lumMod val="50000"/>
                    <a:lumOff val="50000"/>
                  </a:schemeClr>
                </a:solidFill>
              </a:rPr>
              <a:t>N/A</a:t>
            </a:r>
          </a:p>
        </p:txBody>
      </p:sp>
    </p:spTree>
    <p:extLst>
      <p:ext uri="{BB962C8B-B14F-4D97-AF65-F5344CB8AC3E}">
        <p14:creationId xmlns:p14="http://schemas.microsoft.com/office/powerpoint/2010/main" val="3220391191"/>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2800" b="1" kern="1200" cap="none" spc="0" baseline="0">
          <a:solidFill>
            <a:schemeClr val="bg2"/>
          </a:solidFill>
          <a:latin typeface="+mn-lt"/>
          <a:ea typeface="+mj-ea"/>
          <a:cs typeface="+mj-cs"/>
        </a:defRPr>
      </a:lvl1pPr>
    </p:titleStyle>
    <p:bodyStyle>
      <a:lvl1pPr marL="0" indent="0" algn="l" defTabSz="914400" rtl="0" eaLnBrk="1" latinLnBrk="0" hangingPunct="1">
        <a:lnSpc>
          <a:spcPct val="110000"/>
        </a:lnSpc>
        <a:spcBef>
          <a:spcPts val="400"/>
        </a:spcBef>
        <a:spcAft>
          <a:spcPts val="400"/>
        </a:spcAft>
        <a:buSzPct val="50000"/>
        <a:buFont typeface="HelveticaNeueLT Std Lt Cn" panose="020B0406020202030204" pitchFamily="34" charset="0"/>
        <a:buNone/>
        <a:defRPr sz="1400" b="0" kern="1200">
          <a:solidFill>
            <a:schemeClr val="tx1"/>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78">
          <p15:clr>
            <a:srgbClr val="F26B43"/>
          </p15:clr>
        </p15:guide>
        <p15:guide id="2" pos="3948">
          <p15:clr>
            <a:srgbClr val="F26B43"/>
          </p15:clr>
        </p15:guide>
        <p15:guide id="3" pos="279">
          <p15:clr>
            <a:srgbClr val="F26B43"/>
          </p15:clr>
        </p15:guide>
        <p15:guide id="4" pos="7401">
          <p15:clr>
            <a:srgbClr val="F26B43"/>
          </p15:clr>
        </p15:guide>
        <p15:guide id="5" pos="1281">
          <p15:clr>
            <a:srgbClr val="A4A3A4"/>
          </p15:clr>
        </p15:guide>
        <p15:guide id="6" pos="1499">
          <p15:clr>
            <a:srgbClr val="A4A3A4"/>
          </p15:clr>
        </p15:guide>
        <p15:guide id="7" pos="2505">
          <p15:clr>
            <a:srgbClr val="9FCC3B"/>
          </p15:clr>
        </p15:guide>
        <p15:guide id="8" pos="2729">
          <p15:clr>
            <a:srgbClr val="9FCC3B"/>
          </p15:clr>
        </p15:guide>
        <p15:guide id="9" pos="3724">
          <p15:clr>
            <a:srgbClr val="F26B43"/>
          </p15:clr>
        </p15:guide>
        <p15:guide id="10" pos="4949">
          <p15:clr>
            <a:srgbClr val="9FCC3B"/>
          </p15:clr>
        </p15:guide>
        <p15:guide id="11" pos="5167">
          <p15:clr>
            <a:srgbClr val="9FCC3B"/>
          </p15:clr>
        </p15:guide>
        <p15:guide id="12" pos="6168">
          <p15:clr>
            <a:srgbClr val="A4A3A4"/>
          </p15:clr>
        </p15:guide>
        <p15:guide id="13" pos="6392">
          <p15:clr>
            <a:srgbClr val="A4A3A4"/>
          </p15:clr>
        </p15:guide>
        <p15:guide id="14" orient="horz" pos="3566">
          <p15:clr>
            <a:srgbClr val="5ACBF0"/>
          </p15:clr>
        </p15:guide>
        <p15:guide id="15" orient="horz" pos="3747">
          <p15:clr>
            <a:srgbClr val="9FCC3B"/>
          </p15:clr>
        </p15:guide>
        <p15:guide id="16" orient="horz" pos="3884">
          <p15:clr>
            <a:srgbClr val="F26B43"/>
          </p15:clr>
        </p15:guide>
        <p15:guide id="17" orient="horz" pos="4166">
          <p15:clr>
            <a:srgbClr val="F26B43"/>
          </p15:clr>
        </p15:guide>
        <p15:guide id="18" orient="horz" pos="935">
          <p15:clr>
            <a:srgbClr val="9FCC3B"/>
          </p15:clr>
        </p15:guide>
        <p15:guide id="19" orient="horz" pos="1124">
          <p15:clr>
            <a:srgbClr val="5ACBF0"/>
          </p15:clr>
        </p15:guide>
        <p15:guide id="20" orient="horz" pos="68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www.ipsos.com/"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rTitle">
            <a:extLst>
              <a:ext uri="{FF2B5EF4-FFF2-40B4-BE49-F238E27FC236}">
                <a16:creationId xmlns:a16="http://schemas.microsoft.com/office/drawing/2014/main" id="{03B6F63B-3C5A-4F3A-8067-2C69A669D3CD}"/>
              </a:ext>
            </a:extLst>
          </p:cNvPr>
          <p:cNvSpPr>
            <a:spLocks noGrp="1"/>
          </p:cNvSpPr>
          <p:nvPr>
            <p:ph type="ctrTitle"/>
          </p:nvPr>
        </p:nvSpPr>
        <p:spPr>
          <a:xfrm>
            <a:off x="407368" y="521852"/>
            <a:ext cx="7806048" cy="2479650"/>
          </a:xfrm>
        </p:spPr>
        <p:txBody>
          <a:bodyPr/>
          <a:lstStyle/>
          <a:p>
            <a:r>
              <a:rPr lang="en-US" sz="5400" dirty="0"/>
              <a:t>Report:</a:t>
            </a:r>
            <a:br>
              <a:rPr lang="en-US" sz="5400" dirty="0"/>
            </a:br>
            <a:r>
              <a:rPr lang="en-US" sz="5400" dirty="0"/>
              <a:t>European consumer survey on Green Fertilizers</a:t>
            </a:r>
          </a:p>
        </p:txBody>
      </p:sp>
      <p:sp>
        <p:nvSpPr>
          <p:cNvPr id="11" name="strDate">
            <a:extLst>
              <a:ext uri="{FF2B5EF4-FFF2-40B4-BE49-F238E27FC236}">
                <a16:creationId xmlns:a16="http://schemas.microsoft.com/office/drawing/2014/main" id="{7FF30BEB-F925-4446-9D0B-87E406C3A5B4}"/>
              </a:ext>
            </a:extLst>
          </p:cNvPr>
          <p:cNvSpPr>
            <a:spLocks noGrp="1"/>
          </p:cNvSpPr>
          <p:nvPr>
            <p:ph type="body" sz="quarter" idx="12"/>
          </p:nvPr>
        </p:nvSpPr>
        <p:spPr/>
        <p:txBody>
          <a:bodyPr/>
          <a:lstStyle/>
          <a:p>
            <a:r>
              <a:rPr lang="en-US" dirty="0"/>
              <a:t>December 2022</a:t>
            </a:r>
          </a:p>
        </p:txBody>
      </p:sp>
      <p:grpSp>
        <p:nvGrpSpPr>
          <p:cNvPr id="17" name="ClientLogoBG">
            <a:extLst>
              <a:ext uri="{FF2B5EF4-FFF2-40B4-BE49-F238E27FC236}">
                <a16:creationId xmlns:a16="http://schemas.microsoft.com/office/drawing/2014/main" id="{D1D6BC8E-360E-4322-A998-E3CDB0655D20}"/>
              </a:ext>
            </a:extLst>
          </p:cNvPr>
          <p:cNvGrpSpPr/>
          <p:nvPr/>
        </p:nvGrpSpPr>
        <p:grpSpPr>
          <a:xfrm>
            <a:off x="-1" y="5265734"/>
            <a:ext cx="3308594" cy="935041"/>
            <a:chOff x="-1" y="5265734"/>
            <a:chExt cx="3308594" cy="935041"/>
          </a:xfrm>
          <a:solidFill>
            <a:schemeClr val="bg1"/>
          </a:solidFill>
        </p:grpSpPr>
        <p:sp>
          <p:nvSpPr>
            <p:cNvPr id="14" name="Rectangle 13">
              <a:extLst>
                <a:ext uri="{FF2B5EF4-FFF2-40B4-BE49-F238E27FC236}">
                  <a16:creationId xmlns:a16="http://schemas.microsoft.com/office/drawing/2014/main" id="{AA4A23B6-5699-41F6-92F9-78A991665D00}"/>
                </a:ext>
              </a:extLst>
            </p:cNvPr>
            <p:cNvSpPr/>
            <p:nvPr/>
          </p:nvSpPr>
          <p:spPr>
            <a:xfrm>
              <a:off x="-1" y="5265738"/>
              <a:ext cx="2356917" cy="93503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lang="en-US" sz="1200" dirty="0">
                <a:solidFill>
                  <a:schemeClr val="bg1"/>
                </a:solidFill>
              </a:endParaRPr>
            </a:p>
          </p:txBody>
        </p:sp>
        <p:sp>
          <p:nvSpPr>
            <p:cNvPr id="16" name="Right Triangle 15">
              <a:extLst>
                <a:ext uri="{FF2B5EF4-FFF2-40B4-BE49-F238E27FC236}">
                  <a16:creationId xmlns:a16="http://schemas.microsoft.com/office/drawing/2014/main" id="{5E936D6D-5923-4E52-BFF4-E6379DCDC299}"/>
                </a:ext>
              </a:extLst>
            </p:cNvPr>
            <p:cNvSpPr/>
            <p:nvPr/>
          </p:nvSpPr>
          <p:spPr>
            <a:xfrm flipV="1">
              <a:off x="2356916" y="5265734"/>
              <a:ext cx="951677" cy="935037"/>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lang="en-US" sz="1200" dirty="0">
                <a:solidFill>
                  <a:schemeClr val="bg1"/>
                </a:solidFill>
              </a:endParaRPr>
            </a:p>
          </p:txBody>
        </p:sp>
      </p:grpSp>
      <p:pic>
        <p:nvPicPr>
          <p:cNvPr id="12" name="Plassholder for bilde 18">
            <a:extLst>
              <a:ext uri="{FF2B5EF4-FFF2-40B4-BE49-F238E27FC236}">
                <a16:creationId xmlns:a16="http://schemas.microsoft.com/office/drawing/2014/main" id="{5789F4EC-C2B9-4F43-ABBB-6D74307B959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7267" r="-27267"/>
          <a:stretch/>
        </p:blipFill>
        <p:spPr>
          <a:xfrm>
            <a:off x="535520" y="5317200"/>
            <a:ext cx="1285875" cy="832104"/>
          </a:xfrm>
          <a:prstGeom prst="rect">
            <a:avLst/>
          </a:prstGeom>
        </p:spPr>
      </p:pic>
    </p:spTree>
    <p:extLst>
      <p:ext uri="{BB962C8B-B14F-4D97-AF65-F5344CB8AC3E}">
        <p14:creationId xmlns:p14="http://schemas.microsoft.com/office/powerpoint/2010/main" val="654164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1098884-0890-46E2-8480-A31AD6B774F1}"/>
              </a:ext>
            </a:extLst>
          </p:cNvPr>
          <p:cNvSpPr>
            <a:spLocks noGrp="1"/>
          </p:cNvSpPr>
          <p:nvPr>
            <p:ph type="sldNum" sz="quarter" idx="18"/>
          </p:nvPr>
        </p:nvSpPr>
        <p:spPr/>
        <p:txBody>
          <a:bodyPr/>
          <a:lstStyle/>
          <a:p>
            <a:fld id="{D61AABEC-672F-4B68-B914-690DA978312C}" type="slidenum">
              <a:rPr lang="en-US" smtClean="0"/>
              <a:pPr/>
              <a:t>10</a:t>
            </a:fld>
            <a:r>
              <a:rPr lang="en-US"/>
              <a:t> </a:t>
            </a:r>
            <a:endParaRPr lang="en-US" dirty="0"/>
          </a:p>
        </p:txBody>
      </p:sp>
      <p:sp>
        <p:nvSpPr>
          <p:cNvPr id="3" name="Tittel 2">
            <a:extLst>
              <a:ext uri="{FF2B5EF4-FFF2-40B4-BE49-F238E27FC236}">
                <a16:creationId xmlns:a16="http://schemas.microsoft.com/office/drawing/2014/main" id="{FBC81008-1560-48F8-8083-713C746DADE3}"/>
              </a:ext>
            </a:extLst>
          </p:cNvPr>
          <p:cNvSpPr>
            <a:spLocks noGrp="1"/>
          </p:cNvSpPr>
          <p:nvPr>
            <p:ph type="title"/>
          </p:nvPr>
        </p:nvSpPr>
        <p:spPr>
          <a:xfrm>
            <a:off x="407989" y="368300"/>
            <a:ext cx="4291578" cy="387798"/>
          </a:xfrm>
        </p:spPr>
        <p:txBody>
          <a:bodyPr/>
          <a:lstStyle/>
          <a:p>
            <a:r>
              <a:rPr lang="en-US" dirty="0"/>
              <a:t>Impact on the way you buy food</a:t>
            </a:r>
          </a:p>
        </p:txBody>
      </p:sp>
      <p:graphicFrame>
        <p:nvGraphicFramePr>
          <p:cNvPr id="5" name="Chart 6">
            <a:extLst>
              <a:ext uri="{FF2B5EF4-FFF2-40B4-BE49-F238E27FC236}">
                <a16:creationId xmlns:a16="http://schemas.microsoft.com/office/drawing/2014/main" id="{0644B592-BFBD-4903-BA03-2F1129BF36C6}"/>
              </a:ext>
            </a:extLst>
          </p:cNvPr>
          <p:cNvGraphicFramePr/>
          <p:nvPr>
            <p:extLst>
              <p:ext uri="{D42A27DB-BD31-4B8C-83A1-F6EECF244321}">
                <p14:modId xmlns:p14="http://schemas.microsoft.com/office/powerpoint/2010/main" val="3535838301"/>
              </p:ext>
            </p:extLst>
          </p:nvPr>
        </p:nvGraphicFramePr>
        <p:xfrm>
          <a:off x="4699566" y="368300"/>
          <a:ext cx="7084446" cy="62469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13">
            <a:extLst>
              <a:ext uri="{FF2B5EF4-FFF2-40B4-BE49-F238E27FC236}">
                <a16:creationId xmlns:a16="http://schemas.microsoft.com/office/drawing/2014/main" id="{D5919B02-AD46-4CEA-8FBC-7FA8B29A3A3F}"/>
              </a:ext>
            </a:extLst>
          </p:cNvPr>
          <p:cNvSpPr txBox="1">
            <a:spLocks/>
          </p:cNvSpPr>
          <p:nvPr/>
        </p:nvSpPr>
        <p:spPr>
          <a:xfrm>
            <a:off x="463608" y="2357009"/>
            <a:ext cx="3025027" cy="1077218"/>
          </a:xfrm>
          <a:prstGeom prst="rect">
            <a:avLst/>
          </a:prstGeom>
          <a:noFill/>
        </p:spPr>
        <p:txBody>
          <a:bodyPr vert="horz" wrap="square" lIns="0" tIns="0" rIns="0" bIns="0" rtlCol="0">
            <a:spAutoFit/>
          </a:bodyPr>
          <a:lstStyle>
            <a:lvl1pPr marL="0" indent="0" algn="l" defTabSz="914400" rtl="0" eaLnBrk="1" latinLnBrk="0" hangingPunct="1">
              <a:lnSpc>
                <a:spcPct val="100000"/>
              </a:lnSpc>
              <a:spcBef>
                <a:spcPts val="400"/>
              </a:spcBef>
              <a:spcAft>
                <a:spcPts val="400"/>
              </a:spcAft>
              <a:buSzPct val="50000"/>
              <a:buFont typeface="HelveticaNeueLT Std Lt Cn" panose="020B0406020202030204" pitchFamily="34" charset="0"/>
              <a:buNone/>
              <a:defRPr lang="en-GB" sz="2000" b="1" kern="1200" dirty="0">
                <a:solidFill>
                  <a:schemeClr val="tx2"/>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400"/>
              </a:spcBef>
              <a:spcAft>
                <a:spcPts val="400"/>
              </a:spcAft>
              <a:buClrTx/>
              <a:buSzPct val="50000"/>
              <a:buFont typeface="HelveticaNeueLT Std Lt Cn" panose="020B0406020202030204" pitchFamily="34" charset="0"/>
              <a:buNone/>
              <a:tabLst/>
              <a:defRPr/>
            </a:pPr>
            <a:r>
              <a:rPr kumimoji="0" lang="en-GB" sz="1400" b="1" i="1" u="none" strike="noStrike" kern="1200" cap="none" spc="0" normalizeH="0" baseline="0" noProof="0" dirty="0">
                <a:ln>
                  <a:noFill/>
                </a:ln>
                <a:solidFill>
                  <a:srgbClr val="419999"/>
                </a:solidFill>
                <a:effectLst/>
                <a:uLnTx/>
                <a:uFillTx/>
                <a:latin typeface="Arial"/>
                <a:ea typeface="+mn-ea"/>
                <a:cs typeface="+mn-cs"/>
              </a:rPr>
              <a:t>Q8. </a:t>
            </a:r>
            <a:r>
              <a:rPr kumimoji="0" lang="en-US" sz="1400" b="1" i="1" u="none" strike="noStrike" kern="1200" cap="none" spc="0" normalizeH="0" baseline="0" noProof="0" dirty="0">
                <a:ln>
                  <a:noFill/>
                </a:ln>
                <a:solidFill>
                  <a:srgbClr val="419999"/>
                </a:solidFill>
                <a:effectLst/>
                <a:uLnTx/>
                <a:uFillTx/>
                <a:latin typeface="Arial"/>
                <a:ea typeface="+mn-ea"/>
                <a:cs typeface="+mn-cs"/>
              </a:rPr>
              <a:t>If you take into consideration that the worlds food production represents 26% of global emissions, will that affect the way you buy food?</a:t>
            </a:r>
            <a:endParaRPr kumimoji="0" lang="en-GB" sz="1400" b="1" i="1" u="none" strike="noStrike" kern="1200" cap="none" spc="0" normalizeH="0" baseline="0" noProof="0" dirty="0">
              <a:ln>
                <a:noFill/>
              </a:ln>
              <a:solidFill>
                <a:srgbClr val="419999"/>
              </a:solidFill>
              <a:effectLst/>
              <a:uLnTx/>
              <a:uFillTx/>
              <a:latin typeface="Arial"/>
              <a:ea typeface="+mn-ea"/>
              <a:cs typeface="+mn-cs"/>
            </a:endParaRPr>
          </a:p>
        </p:txBody>
      </p:sp>
      <p:sp>
        <p:nvSpPr>
          <p:cNvPr id="8" name="strFooter">
            <a:extLst>
              <a:ext uri="{FF2B5EF4-FFF2-40B4-BE49-F238E27FC236}">
                <a16:creationId xmlns:a16="http://schemas.microsoft.com/office/drawing/2014/main" id="{0C2AFA76-E880-4A5B-8F73-AE943C49DBE2}"/>
              </a:ext>
            </a:extLst>
          </p:cNvPr>
          <p:cNvSpPr txBox="1">
            <a:spLocks/>
          </p:cNvSpPr>
          <p:nvPr/>
        </p:nvSpPr>
        <p:spPr>
          <a:xfrm>
            <a:off x="950887" y="6200774"/>
            <a:ext cx="2537748" cy="396875"/>
          </a:xfrm>
          <a:prstGeom prst="rect">
            <a:avLst/>
          </a:prstGeom>
        </p:spPr>
        <p:txBody>
          <a:bodyPr anchor="ctr"/>
          <a:lst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3"/>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541338">
              <a:spcBef>
                <a:spcPts val="0"/>
              </a:spcBef>
            </a:pPr>
            <a:r>
              <a:rPr lang="en-US" sz="800" i="1" dirty="0">
                <a:solidFill>
                  <a:schemeClr val="tx1">
                    <a:lumMod val="50000"/>
                    <a:lumOff val="50000"/>
                  </a:schemeClr>
                </a:solidFill>
              </a:rPr>
              <a:t>Base: 12000 (around 1000 per market)</a:t>
            </a:r>
          </a:p>
        </p:txBody>
      </p:sp>
    </p:spTree>
    <p:extLst>
      <p:ext uri="{BB962C8B-B14F-4D97-AF65-F5344CB8AC3E}">
        <p14:creationId xmlns:p14="http://schemas.microsoft.com/office/powerpoint/2010/main" val="937887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1098884-0890-46E2-8480-A31AD6B774F1}"/>
              </a:ext>
            </a:extLst>
          </p:cNvPr>
          <p:cNvSpPr>
            <a:spLocks noGrp="1"/>
          </p:cNvSpPr>
          <p:nvPr>
            <p:ph type="sldNum" sz="quarter" idx="18"/>
          </p:nvPr>
        </p:nvSpPr>
        <p:spPr/>
        <p:txBody>
          <a:bodyPr/>
          <a:lstStyle/>
          <a:p>
            <a:fld id="{D61AABEC-672F-4B68-B914-690DA978312C}" type="slidenum">
              <a:rPr lang="en-US" smtClean="0"/>
              <a:pPr/>
              <a:t>11</a:t>
            </a:fld>
            <a:r>
              <a:rPr lang="en-US"/>
              <a:t> </a:t>
            </a:r>
            <a:endParaRPr lang="en-US" dirty="0"/>
          </a:p>
        </p:txBody>
      </p:sp>
      <p:sp>
        <p:nvSpPr>
          <p:cNvPr id="3" name="Tittel 2">
            <a:extLst>
              <a:ext uri="{FF2B5EF4-FFF2-40B4-BE49-F238E27FC236}">
                <a16:creationId xmlns:a16="http://schemas.microsoft.com/office/drawing/2014/main" id="{FBC81008-1560-48F8-8083-713C746DADE3}"/>
              </a:ext>
            </a:extLst>
          </p:cNvPr>
          <p:cNvSpPr>
            <a:spLocks noGrp="1"/>
          </p:cNvSpPr>
          <p:nvPr>
            <p:ph type="title"/>
          </p:nvPr>
        </p:nvSpPr>
        <p:spPr>
          <a:xfrm>
            <a:off x="407989" y="368300"/>
            <a:ext cx="4291578" cy="387798"/>
          </a:xfrm>
        </p:spPr>
        <p:txBody>
          <a:bodyPr/>
          <a:lstStyle/>
          <a:p>
            <a:r>
              <a:rPr lang="en-US" dirty="0"/>
              <a:t>Incentives?</a:t>
            </a:r>
          </a:p>
        </p:txBody>
      </p:sp>
      <p:graphicFrame>
        <p:nvGraphicFramePr>
          <p:cNvPr id="5" name="Chart 6">
            <a:extLst>
              <a:ext uri="{FF2B5EF4-FFF2-40B4-BE49-F238E27FC236}">
                <a16:creationId xmlns:a16="http://schemas.microsoft.com/office/drawing/2014/main" id="{0644B592-BFBD-4903-BA03-2F1129BF36C6}"/>
              </a:ext>
            </a:extLst>
          </p:cNvPr>
          <p:cNvGraphicFramePr/>
          <p:nvPr>
            <p:extLst>
              <p:ext uri="{D42A27DB-BD31-4B8C-83A1-F6EECF244321}">
                <p14:modId xmlns:p14="http://schemas.microsoft.com/office/powerpoint/2010/main" val="38806908"/>
              </p:ext>
            </p:extLst>
          </p:nvPr>
        </p:nvGraphicFramePr>
        <p:xfrm>
          <a:off x="4699566" y="368300"/>
          <a:ext cx="7084446" cy="62469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13">
            <a:extLst>
              <a:ext uri="{FF2B5EF4-FFF2-40B4-BE49-F238E27FC236}">
                <a16:creationId xmlns:a16="http://schemas.microsoft.com/office/drawing/2014/main" id="{D5919B02-AD46-4CEA-8FBC-7FA8B29A3A3F}"/>
              </a:ext>
            </a:extLst>
          </p:cNvPr>
          <p:cNvSpPr txBox="1">
            <a:spLocks/>
          </p:cNvSpPr>
          <p:nvPr/>
        </p:nvSpPr>
        <p:spPr>
          <a:xfrm>
            <a:off x="463608" y="2357009"/>
            <a:ext cx="3025027" cy="861774"/>
          </a:xfrm>
          <a:prstGeom prst="rect">
            <a:avLst/>
          </a:prstGeom>
          <a:noFill/>
        </p:spPr>
        <p:txBody>
          <a:bodyPr vert="horz" wrap="square" lIns="0" tIns="0" rIns="0" bIns="0" rtlCol="0">
            <a:spAutoFit/>
          </a:bodyPr>
          <a:lstStyle>
            <a:lvl1pPr marL="0" indent="0" algn="l" defTabSz="914400" rtl="0" eaLnBrk="1" latinLnBrk="0" hangingPunct="1">
              <a:lnSpc>
                <a:spcPct val="100000"/>
              </a:lnSpc>
              <a:spcBef>
                <a:spcPts val="400"/>
              </a:spcBef>
              <a:spcAft>
                <a:spcPts val="400"/>
              </a:spcAft>
              <a:buSzPct val="50000"/>
              <a:buFont typeface="HelveticaNeueLT Std Lt Cn" panose="020B0406020202030204" pitchFamily="34" charset="0"/>
              <a:buNone/>
              <a:defRPr lang="en-GB" sz="2000" b="1" kern="1200" dirty="0">
                <a:solidFill>
                  <a:schemeClr val="tx2"/>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400"/>
              </a:spcBef>
              <a:spcAft>
                <a:spcPts val="400"/>
              </a:spcAft>
              <a:buClrTx/>
              <a:buSzPct val="50000"/>
              <a:buFont typeface="HelveticaNeueLT Std Lt Cn" panose="020B0406020202030204" pitchFamily="34" charset="0"/>
              <a:buNone/>
              <a:tabLst/>
              <a:defRPr/>
            </a:pPr>
            <a:r>
              <a:rPr kumimoji="0" lang="en-GB" sz="1400" b="1" i="1" u="none" strike="noStrike" kern="1200" cap="none" spc="0" normalizeH="0" baseline="0" noProof="0" dirty="0">
                <a:ln>
                  <a:noFill/>
                </a:ln>
                <a:solidFill>
                  <a:srgbClr val="419999"/>
                </a:solidFill>
                <a:effectLst/>
                <a:uLnTx/>
                <a:uFillTx/>
                <a:latin typeface="Arial"/>
                <a:ea typeface="+mn-ea"/>
                <a:cs typeface="+mn-cs"/>
              </a:rPr>
              <a:t>Q9. </a:t>
            </a:r>
            <a:r>
              <a:rPr kumimoji="0" lang="en-US" sz="1400" b="1" i="1" u="none" strike="noStrike" kern="1200" cap="none" spc="0" normalizeH="0" baseline="0" noProof="0" dirty="0">
                <a:ln>
                  <a:noFill/>
                </a:ln>
                <a:solidFill>
                  <a:srgbClr val="419999"/>
                </a:solidFill>
                <a:effectLst/>
                <a:uLnTx/>
                <a:uFillTx/>
                <a:latin typeface="Arial"/>
                <a:ea typeface="+mn-ea"/>
                <a:cs typeface="+mn-cs"/>
              </a:rPr>
              <a:t>Do you believe farmers growing food responsibly should be incentivized to do reduce carbon emissions?</a:t>
            </a:r>
            <a:endParaRPr kumimoji="0" lang="en-GB" sz="1400" b="1" i="1" u="none" strike="noStrike" kern="1200" cap="none" spc="0" normalizeH="0" baseline="0" noProof="0" dirty="0">
              <a:ln>
                <a:noFill/>
              </a:ln>
              <a:solidFill>
                <a:srgbClr val="419999"/>
              </a:solidFill>
              <a:effectLst/>
              <a:uLnTx/>
              <a:uFillTx/>
              <a:latin typeface="Arial"/>
              <a:ea typeface="+mn-ea"/>
              <a:cs typeface="+mn-cs"/>
            </a:endParaRPr>
          </a:p>
        </p:txBody>
      </p:sp>
      <p:sp>
        <p:nvSpPr>
          <p:cNvPr id="8" name="strFooter">
            <a:extLst>
              <a:ext uri="{FF2B5EF4-FFF2-40B4-BE49-F238E27FC236}">
                <a16:creationId xmlns:a16="http://schemas.microsoft.com/office/drawing/2014/main" id="{0C2AFA76-E880-4A5B-8F73-AE943C49DBE2}"/>
              </a:ext>
            </a:extLst>
          </p:cNvPr>
          <p:cNvSpPr txBox="1">
            <a:spLocks/>
          </p:cNvSpPr>
          <p:nvPr/>
        </p:nvSpPr>
        <p:spPr>
          <a:xfrm>
            <a:off x="950887" y="6200774"/>
            <a:ext cx="2537748" cy="396875"/>
          </a:xfrm>
          <a:prstGeom prst="rect">
            <a:avLst/>
          </a:prstGeom>
        </p:spPr>
        <p:txBody>
          <a:bodyPr anchor="ctr"/>
          <a:lst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3"/>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541338">
              <a:spcBef>
                <a:spcPts val="0"/>
              </a:spcBef>
            </a:pPr>
            <a:r>
              <a:rPr lang="en-US" sz="800" i="1" dirty="0">
                <a:solidFill>
                  <a:schemeClr val="tx1">
                    <a:lumMod val="50000"/>
                    <a:lumOff val="50000"/>
                  </a:schemeClr>
                </a:solidFill>
              </a:rPr>
              <a:t>Base: 12000 (around 1000 per market)</a:t>
            </a:r>
          </a:p>
        </p:txBody>
      </p:sp>
    </p:spTree>
    <p:extLst>
      <p:ext uri="{BB962C8B-B14F-4D97-AF65-F5344CB8AC3E}">
        <p14:creationId xmlns:p14="http://schemas.microsoft.com/office/powerpoint/2010/main" val="1501611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1098884-0890-46E2-8480-A31AD6B774F1}"/>
              </a:ext>
            </a:extLst>
          </p:cNvPr>
          <p:cNvSpPr>
            <a:spLocks noGrp="1"/>
          </p:cNvSpPr>
          <p:nvPr>
            <p:ph type="sldNum" sz="quarter" idx="18"/>
          </p:nvPr>
        </p:nvSpPr>
        <p:spPr/>
        <p:txBody>
          <a:bodyPr/>
          <a:lstStyle/>
          <a:p>
            <a:fld id="{D61AABEC-672F-4B68-B914-690DA978312C}" type="slidenum">
              <a:rPr lang="en-US" smtClean="0"/>
              <a:pPr/>
              <a:t>12</a:t>
            </a:fld>
            <a:r>
              <a:rPr lang="en-US"/>
              <a:t> </a:t>
            </a:r>
            <a:endParaRPr lang="en-US" dirty="0"/>
          </a:p>
        </p:txBody>
      </p:sp>
      <p:sp>
        <p:nvSpPr>
          <p:cNvPr id="3" name="Tittel 2">
            <a:extLst>
              <a:ext uri="{FF2B5EF4-FFF2-40B4-BE49-F238E27FC236}">
                <a16:creationId xmlns:a16="http://schemas.microsoft.com/office/drawing/2014/main" id="{FBC81008-1560-48F8-8083-713C746DADE3}"/>
              </a:ext>
            </a:extLst>
          </p:cNvPr>
          <p:cNvSpPr>
            <a:spLocks noGrp="1"/>
          </p:cNvSpPr>
          <p:nvPr>
            <p:ph type="title"/>
          </p:nvPr>
        </p:nvSpPr>
        <p:spPr>
          <a:xfrm>
            <a:off x="407989" y="368300"/>
            <a:ext cx="4291578" cy="387798"/>
          </a:xfrm>
        </p:spPr>
        <p:txBody>
          <a:bodyPr/>
          <a:lstStyle/>
          <a:p>
            <a:r>
              <a:rPr lang="en-US" dirty="0"/>
              <a:t>Stricter legislation?</a:t>
            </a:r>
          </a:p>
        </p:txBody>
      </p:sp>
      <p:graphicFrame>
        <p:nvGraphicFramePr>
          <p:cNvPr id="5" name="Chart 6">
            <a:extLst>
              <a:ext uri="{FF2B5EF4-FFF2-40B4-BE49-F238E27FC236}">
                <a16:creationId xmlns:a16="http://schemas.microsoft.com/office/drawing/2014/main" id="{0644B592-BFBD-4903-BA03-2F1129BF36C6}"/>
              </a:ext>
            </a:extLst>
          </p:cNvPr>
          <p:cNvGraphicFramePr/>
          <p:nvPr>
            <p:extLst>
              <p:ext uri="{D42A27DB-BD31-4B8C-83A1-F6EECF244321}">
                <p14:modId xmlns:p14="http://schemas.microsoft.com/office/powerpoint/2010/main" val="404550893"/>
              </p:ext>
            </p:extLst>
          </p:nvPr>
        </p:nvGraphicFramePr>
        <p:xfrm>
          <a:off x="4699566" y="368300"/>
          <a:ext cx="7084446" cy="62469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13">
            <a:extLst>
              <a:ext uri="{FF2B5EF4-FFF2-40B4-BE49-F238E27FC236}">
                <a16:creationId xmlns:a16="http://schemas.microsoft.com/office/drawing/2014/main" id="{D5919B02-AD46-4CEA-8FBC-7FA8B29A3A3F}"/>
              </a:ext>
            </a:extLst>
          </p:cNvPr>
          <p:cNvSpPr txBox="1">
            <a:spLocks/>
          </p:cNvSpPr>
          <p:nvPr/>
        </p:nvSpPr>
        <p:spPr>
          <a:xfrm>
            <a:off x="463608" y="2357009"/>
            <a:ext cx="3025027" cy="646331"/>
          </a:xfrm>
          <a:prstGeom prst="rect">
            <a:avLst/>
          </a:prstGeom>
          <a:noFill/>
        </p:spPr>
        <p:txBody>
          <a:bodyPr vert="horz" wrap="square" lIns="0" tIns="0" rIns="0" bIns="0" rtlCol="0">
            <a:spAutoFit/>
          </a:bodyPr>
          <a:lstStyle>
            <a:lvl1pPr marL="0" indent="0" algn="l" defTabSz="914400" rtl="0" eaLnBrk="1" latinLnBrk="0" hangingPunct="1">
              <a:lnSpc>
                <a:spcPct val="100000"/>
              </a:lnSpc>
              <a:spcBef>
                <a:spcPts val="400"/>
              </a:spcBef>
              <a:spcAft>
                <a:spcPts val="400"/>
              </a:spcAft>
              <a:buSzPct val="50000"/>
              <a:buFont typeface="HelveticaNeueLT Std Lt Cn" panose="020B0406020202030204" pitchFamily="34" charset="0"/>
              <a:buNone/>
              <a:defRPr lang="en-GB" sz="2000" b="1" kern="1200" dirty="0">
                <a:solidFill>
                  <a:schemeClr val="tx2"/>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400"/>
              </a:spcBef>
              <a:spcAft>
                <a:spcPts val="400"/>
              </a:spcAft>
              <a:buClrTx/>
              <a:buSzPct val="50000"/>
              <a:buFont typeface="HelveticaNeueLT Std Lt Cn" panose="020B0406020202030204" pitchFamily="34" charset="0"/>
              <a:buNone/>
              <a:tabLst/>
              <a:defRPr/>
            </a:pPr>
            <a:r>
              <a:rPr kumimoji="0" lang="en-GB" sz="1400" b="1" i="1" u="none" strike="noStrike" kern="1200" cap="none" spc="0" normalizeH="0" baseline="0" noProof="0" dirty="0">
                <a:ln>
                  <a:noFill/>
                </a:ln>
                <a:solidFill>
                  <a:srgbClr val="419999"/>
                </a:solidFill>
                <a:effectLst/>
                <a:uLnTx/>
                <a:uFillTx/>
                <a:latin typeface="Arial"/>
                <a:ea typeface="+mn-ea"/>
                <a:cs typeface="+mn-cs"/>
              </a:rPr>
              <a:t>Q10. </a:t>
            </a:r>
            <a:r>
              <a:rPr kumimoji="0" lang="en-US" sz="1400" b="1" i="1" u="none" strike="noStrike" kern="1200" cap="none" spc="0" normalizeH="0" baseline="0" noProof="0" dirty="0">
                <a:ln>
                  <a:noFill/>
                </a:ln>
                <a:solidFill>
                  <a:srgbClr val="419999"/>
                </a:solidFill>
                <a:effectLst/>
                <a:uLnTx/>
                <a:uFillTx/>
                <a:latin typeface="Arial"/>
                <a:ea typeface="+mn-ea"/>
                <a:cs typeface="+mn-cs"/>
              </a:rPr>
              <a:t>Do you believe current legislation about greenhouse gas emissions should be stricter?</a:t>
            </a:r>
            <a:endParaRPr kumimoji="0" lang="en-GB" sz="1400" b="1" i="1" u="none" strike="noStrike" kern="1200" cap="none" spc="0" normalizeH="0" baseline="0" noProof="0" dirty="0">
              <a:ln>
                <a:noFill/>
              </a:ln>
              <a:solidFill>
                <a:srgbClr val="419999"/>
              </a:solidFill>
              <a:effectLst/>
              <a:uLnTx/>
              <a:uFillTx/>
              <a:latin typeface="Arial"/>
              <a:ea typeface="+mn-ea"/>
              <a:cs typeface="+mn-cs"/>
            </a:endParaRPr>
          </a:p>
        </p:txBody>
      </p:sp>
      <p:sp>
        <p:nvSpPr>
          <p:cNvPr id="8" name="strFooter">
            <a:extLst>
              <a:ext uri="{FF2B5EF4-FFF2-40B4-BE49-F238E27FC236}">
                <a16:creationId xmlns:a16="http://schemas.microsoft.com/office/drawing/2014/main" id="{0C2AFA76-E880-4A5B-8F73-AE943C49DBE2}"/>
              </a:ext>
            </a:extLst>
          </p:cNvPr>
          <p:cNvSpPr txBox="1">
            <a:spLocks/>
          </p:cNvSpPr>
          <p:nvPr/>
        </p:nvSpPr>
        <p:spPr>
          <a:xfrm>
            <a:off x="950887" y="6200774"/>
            <a:ext cx="2537748" cy="396875"/>
          </a:xfrm>
          <a:prstGeom prst="rect">
            <a:avLst/>
          </a:prstGeom>
        </p:spPr>
        <p:txBody>
          <a:bodyPr anchor="ctr"/>
          <a:lst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3"/>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541338">
              <a:spcBef>
                <a:spcPts val="0"/>
              </a:spcBef>
            </a:pPr>
            <a:r>
              <a:rPr lang="en-US" sz="800" i="1" dirty="0">
                <a:solidFill>
                  <a:schemeClr val="tx1">
                    <a:lumMod val="50000"/>
                    <a:lumOff val="50000"/>
                  </a:schemeClr>
                </a:solidFill>
              </a:rPr>
              <a:t>Base: 12000 (around 1000 per market)</a:t>
            </a:r>
          </a:p>
        </p:txBody>
      </p:sp>
    </p:spTree>
    <p:extLst>
      <p:ext uri="{BB962C8B-B14F-4D97-AF65-F5344CB8AC3E}">
        <p14:creationId xmlns:p14="http://schemas.microsoft.com/office/powerpoint/2010/main" val="3739197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rPhone02">
            <a:extLst>
              <a:ext uri="{FF2B5EF4-FFF2-40B4-BE49-F238E27FC236}">
                <a16:creationId xmlns:a16="http://schemas.microsoft.com/office/drawing/2014/main" id="{1D3C217F-BB40-4B3A-B52F-8A1A230C2560}"/>
              </a:ext>
            </a:extLst>
          </p:cNvPr>
          <p:cNvSpPr>
            <a:spLocks noGrp="1"/>
          </p:cNvSpPr>
          <p:nvPr>
            <p:ph type="body" sz="quarter" idx="26"/>
          </p:nvPr>
        </p:nvSpPr>
        <p:spPr/>
        <p:txBody>
          <a:bodyPr/>
          <a:lstStyle/>
          <a:p>
            <a:r>
              <a:rPr lang="en-US" dirty="0"/>
              <a:t>+47 975 18 123</a:t>
            </a:r>
          </a:p>
        </p:txBody>
      </p:sp>
      <p:sp>
        <p:nvSpPr>
          <p:cNvPr id="51" name="strEmail02">
            <a:extLst>
              <a:ext uri="{FF2B5EF4-FFF2-40B4-BE49-F238E27FC236}">
                <a16:creationId xmlns:a16="http://schemas.microsoft.com/office/drawing/2014/main" id="{EBB31F4E-57CF-40D8-8B52-672E49B4EC6D}"/>
              </a:ext>
            </a:extLst>
          </p:cNvPr>
          <p:cNvSpPr>
            <a:spLocks noGrp="1"/>
          </p:cNvSpPr>
          <p:nvPr>
            <p:ph type="body" sz="quarter" idx="27"/>
          </p:nvPr>
        </p:nvSpPr>
        <p:spPr/>
        <p:txBody>
          <a:bodyPr/>
          <a:lstStyle/>
          <a:p>
            <a:r>
              <a:rPr lang="en-US" dirty="0"/>
              <a:t>ola.paulsrud@ipsos.com</a:t>
            </a:r>
          </a:p>
        </p:txBody>
      </p:sp>
      <p:sp>
        <p:nvSpPr>
          <p:cNvPr id="71" name="strFunction02">
            <a:extLst>
              <a:ext uri="{FF2B5EF4-FFF2-40B4-BE49-F238E27FC236}">
                <a16:creationId xmlns:a16="http://schemas.microsoft.com/office/drawing/2014/main" id="{782D92F1-DDE9-42A1-A7B2-8F5B606F688F}"/>
              </a:ext>
            </a:extLst>
          </p:cNvPr>
          <p:cNvSpPr>
            <a:spLocks noGrp="1"/>
          </p:cNvSpPr>
          <p:nvPr>
            <p:ph type="body" sz="quarter" idx="28"/>
          </p:nvPr>
        </p:nvSpPr>
        <p:spPr/>
        <p:txBody>
          <a:bodyPr/>
          <a:lstStyle/>
          <a:p>
            <a:r>
              <a:rPr lang="en-US" dirty="0"/>
              <a:t>Research Executive</a:t>
            </a:r>
          </a:p>
        </p:txBody>
      </p:sp>
      <p:sp>
        <p:nvSpPr>
          <p:cNvPr id="72" name="strName02">
            <a:extLst>
              <a:ext uri="{FF2B5EF4-FFF2-40B4-BE49-F238E27FC236}">
                <a16:creationId xmlns:a16="http://schemas.microsoft.com/office/drawing/2014/main" id="{CFDB09F8-BCFC-4720-A3B2-E836F5277BBB}"/>
              </a:ext>
            </a:extLst>
          </p:cNvPr>
          <p:cNvSpPr>
            <a:spLocks noGrp="1"/>
          </p:cNvSpPr>
          <p:nvPr>
            <p:ph type="body" sz="quarter" idx="29"/>
          </p:nvPr>
        </p:nvSpPr>
        <p:spPr/>
        <p:txBody>
          <a:bodyPr/>
          <a:lstStyle/>
          <a:p>
            <a:r>
              <a:rPr lang="en-US" dirty="0"/>
              <a:t>Ola Paulsrud</a:t>
            </a:r>
          </a:p>
        </p:txBody>
      </p:sp>
      <p:sp>
        <p:nvSpPr>
          <p:cNvPr id="74" name="strPhone01">
            <a:extLst>
              <a:ext uri="{FF2B5EF4-FFF2-40B4-BE49-F238E27FC236}">
                <a16:creationId xmlns:a16="http://schemas.microsoft.com/office/drawing/2014/main" id="{4CD056B5-A620-4461-BD11-146C8EE68D87}"/>
              </a:ext>
            </a:extLst>
          </p:cNvPr>
          <p:cNvSpPr>
            <a:spLocks noGrp="1"/>
          </p:cNvSpPr>
          <p:nvPr>
            <p:ph type="body" sz="quarter" idx="12"/>
          </p:nvPr>
        </p:nvSpPr>
        <p:spPr/>
        <p:txBody>
          <a:bodyPr/>
          <a:lstStyle/>
          <a:p>
            <a:r>
              <a:rPr lang="en-US" dirty="0"/>
              <a:t>+47 934 52 000</a:t>
            </a:r>
          </a:p>
        </p:txBody>
      </p:sp>
      <p:sp>
        <p:nvSpPr>
          <p:cNvPr id="75" name="strEmail01">
            <a:extLst>
              <a:ext uri="{FF2B5EF4-FFF2-40B4-BE49-F238E27FC236}">
                <a16:creationId xmlns:a16="http://schemas.microsoft.com/office/drawing/2014/main" id="{D9BB63E1-AF53-418A-B693-07F5E0572DF5}"/>
              </a:ext>
            </a:extLst>
          </p:cNvPr>
          <p:cNvSpPr>
            <a:spLocks noGrp="1"/>
          </p:cNvSpPr>
          <p:nvPr>
            <p:ph type="body" sz="quarter" idx="13"/>
          </p:nvPr>
        </p:nvSpPr>
        <p:spPr/>
        <p:txBody>
          <a:bodyPr/>
          <a:lstStyle/>
          <a:p>
            <a:r>
              <a:rPr lang="en-US" dirty="0"/>
              <a:t>kjetil.stromseth@ipsos.com</a:t>
            </a:r>
          </a:p>
        </p:txBody>
      </p:sp>
      <p:sp>
        <p:nvSpPr>
          <p:cNvPr id="73" name="strFunction01">
            <a:extLst>
              <a:ext uri="{FF2B5EF4-FFF2-40B4-BE49-F238E27FC236}">
                <a16:creationId xmlns:a16="http://schemas.microsoft.com/office/drawing/2014/main" id="{8070223D-5ECE-49CC-99F0-F33E2DEB0706}"/>
              </a:ext>
            </a:extLst>
          </p:cNvPr>
          <p:cNvSpPr>
            <a:spLocks noGrp="1"/>
          </p:cNvSpPr>
          <p:nvPr>
            <p:ph type="body" sz="quarter" idx="11"/>
          </p:nvPr>
        </p:nvSpPr>
        <p:spPr/>
        <p:txBody>
          <a:bodyPr/>
          <a:lstStyle/>
          <a:p>
            <a:r>
              <a:rPr lang="en-US" dirty="0"/>
              <a:t>Chief Client Officer</a:t>
            </a:r>
          </a:p>
        </p:txBody>
      </p:sp>
      <p:sp>
        <p:nvSpPr>
          <p:cNvPr id="54" name="strName01">
            <a:extLst>
              <a:ext uri="{FF2B5EF4-FFF2-40B4-BE49-F238E27FC236}">
                <a16:creationId xmlns:a16="http://schemas.microsoft.com/office/drawing/2014/main" id="{B413F927-B7E6-460F-89B9-3A1C336FF972}"/>
              </a:ext>
            </a:extLst>
          </p:cNvPr>
          <p:cNvSpPr>
            <a:spLocks noGrp="1"/>
          </p:cNvSpPr>
          <p:nvPr>
            <p:ph type="body" sz="quarter" idx="10"/>
          </p:nvPr>
        </p:nvSpPr>
        <p:spPr/>
        <p:txBody>
          <a:bodyPr/>
          <a:lstStyle/>
          <a:p>
            <a:r>
              <a:rPr lang="en-US" dirty="0"/>
              <a:t>Kjetil Strømseth</a:t>
            </a:r>
          </a:p>
        </p:txBody>
      </p:sp>
    </p:spTree>
    <p:extLst>
      <p:ext uri="{BB962C8B-B14F-4D97-AF65-F5344CB8AC3E}">
        <p14:creationId xmlns:p14="http://schemas.microsoft.com/office/powerpoint/2010/main" val="1517539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IpsosTagline02">
            <a:extLst>
              <a:ext uri="{FF2B5EF4-FFF2-40B4-BE49-F238E27FC236}">
                <a16:creationId xmlns:a16="http://schemas.microsoft.com/office/drawing/2014/main" id="{0D725A26-5E6A-4EE1-83FA-8EE0BCAE7BB6}"/>
              </a:ext>
            </a:extLst>
          </p:cNvPr>
          <p:cNvGrpSpPr>
            <a:grpSpLocks noChangeAspect="1"/>
          </p:cNvGrpSpPr>
          <p:nvPr/>
        </p:nvGrpSpPr>
        <p:grpSpPr bwMode="auto">
          <a:xfrm>
            <a:off x="694330" y="857250"/>
            <a:ext cx="4400306" cy="3420000"/>
            <a:chOff x="440" y="1843"/>
            <a:chExt cx="2186" cy="1699"/>
          </a:xfrm>
        </p:grpSpPr>
        <p:sp>
          <p:nvSpPr>
            <p:cNvPr id="15" name="Freeform 10">
              <a:extLst>
                <a:ext uri="{FF2B5EF4-FFF2-40B4-BE49-F238E27FC236}">
                  <a16:creationId xmlns:a16="http://schemas.microsoft.com/office/drawing/2014/main" id="{EB0D1795-48D5-438E-95B7-02150C1D96B8}"/>
                </a:ext>
              </a:extLst>
            </p:cNvPr>
            <p:cNvSpPr>
              <a:spLocks noEditPoints="1"/>
            </p:cNvSpPr>
            <p:nvPr/>
          </p:nvSpPr>
          <p:spPr bwMode="auto">
            <a:xfrm>
              <a:off x="440" y="2706"/>
              <a:ext cx="2186" cy="836"/>
            </a:xfrm>
            <a:custGeom>
              <a:avLst/>
              <a:gdLst>
                <a:gd name="T0" fmla="*/ 608 w 1611"/>
                <a:gd name="T1" fmla="*/ 383 h 614"/>
                <a:gd name="T2" fmla="*/ 561 w 1611"/>
                <a:gd name="T3" fmla="*/ 325 h 614"/>
                <a:gd name="T4" fmla="*/ 578 w 1611"/>
                <a:gd name="T5" fmla="*/ 559 h 614"/>
                <a:gd name="T6" fmla="*/ 723 w 1611"/>
                <a:gd name="T7" fmla="*/ 608 h 614"/>
                <a:gd name="T8" fmla="*/ 317 w 1611"/>
                <a:gd name="T9" fmla="*/ 325 h 614"/>
                <a:gd name="T10" fmla="*/ 281 w 1611"/>
                <a:gd name="T11" fmla="*/ 608 h 614"/>
                <a:gd name="T12" fmla="*/ 321 w 1611"/>
                <a:gd name="T13" fmla="*/ 608 h 614"/>
                <a:gd name="T14" fmla="*/ 414 w 1611"/>
                <a:gd name="T15" fmla="*/ 397 h 614"/>
                <a:gd name="T16" fmla="*/ 483 w 1611"/>
                <a:gd name="T17" fmla="*/ 325 h 614"/>
                <a:gd name="T18" fmla="*/ 347 w 1611"/>
                <a:gd name="T19" fmla="*/ 493 h 614"/>
                <a:gd name="T20" fmla="*/ 1 w 1611"/>
                <a:gd name="T21" fmla="*/ 524 h 614"/>
                <a:gd name="T22" fmla="*/ 196 w 1611"/>
                <a:gd name="T23" fmla="*/ 526 h 614"/>
                <a:gd name="T24" fmla="*/ 119 w 1611"/>
                <a:gd name="T25" fmla="*/ 400 h 614"/>
                <a:gd name="T26" fmla="*/ 97 w 1611"/>
                <a:gd name="T27" fmla="*/ 320 h 614"/>
                <a:gd name="T28" fmla="*/ 96 w 1611"/>
                <a:gd name="T29" fmla="*/ 564 h 614"/>
                <a:gd name="T30" fmla="*/ 95 w 1611"/>
                <a:gd name="T31" fmla="*/ 184 h 614"/>
                <a:gd name="T32" fmla="*/ 136 w 1611"/>
                <a:gd name="T33" fmla="*/ 184 h 614"/>
                <a:gd name="T34" fmla="*/ 0 w 1611"/>
                <a:gd name="T35" fmla="*/ 289 h 614"/>
                <a:gd name="T36" fmla="*/ 145 w 1611"/>
                <a:gd name="T37" fmla="*/ 239 h 614"/>
                <a:gd name="T38" fmla="*/ 162 w 1611"/>
                <a:gd name="T39" fmla="*/ 6 h 614"/>
                <a:gd name="T40" fmla="*/ 421 w 1611"/>
                <a:gd name="T41" fmla="*/ 175 h 614"/>
                <a:gd name="T42" fmla="*/ 302 w 1611"/>
                <a:gd name="T43" fmla="*/ 147 h 614"/>
                <a:gd name="T44" fmla="*/ 348 w 1611"/>
                <a:gd name="T45" fmla="*/ 107 h 614"/>
                <a:gd name="T46" fmla="*/ 327 w 1611"/>
                <a:gd name="T47" fmla="*/ 0 h 614"/>
                <a:gd name="T48" fmla="*/ 421 w 1611"/>
                <a:gd name="T49" fmla="*/ 196 h 614"/>
                <a:gd name="T50" fmla="*/ 428 w 1611"/>
                <a:gd name="T51" fmla="*/ 68 h 614"/>
                <a:gd name="T52" fmla="*/ 557 w 1611"/>
                <a:gd name="T53" fmla="*/ 289 h 614"/>
                <a:gd name="T54" fmla="*/ 613 w 1611"/>
                <a:gd name="T55" fmla="*/ 6 h 614"/>
                <a:gd name="T56" fmla="*/ 804 w 1611"/>
                <a:gd name="T57" fmla="*/ 445 h 614"/>
                <a:gd name="T58" fmla="*/ 849 w 1611"/>
                <a:gd name="T59" fmla="*/ 411 h 614"/>
                <a:gd name="T60" fmla="*/ 933 w 1611"/>
                <a:gd name="T61" fmla="*/ 604 h 614"/>
                <a:gd name="T62" fmla="*/ 921 w 1611"/>
                <a:gd name="T63" fmla="*/ 532 h 614"/>
                <a:gd name="T64" fmla="*/ 923 w 1611"/>
                <a:gd name="T65" fmla="*/ 400 h 614"/>
                <a:gd name="T66" fmla="*/ 730 w 1611"/>
                <a:gd name="T67" fmla="*/ 608 h 614"/>
                <a:gd name="T68" fmla="*/ 823 w 1611"/>
                <a:gd name="T69" fmla="*/ 495 h 614"/>
                <a:gd name="T70" fmla="*/ 854 w 1611"/>
                <a:gd name="T71" fmla="*/ 608 h 614"/>
                <a:gd name="T72" fmla="*/ 1119 w 1611"/>
                <a:gd name="T73" fmla="*/ 325 h 614"/>
                <a:gd name="T74" fmla="*/ 990 w 1611"/>
                <a:gd name="T75" fmla="*/ 388 h 614"/>
                <a:gd name="T76" fmla="*/ 1064 w 1611"/>
                <a:gd name="T77" fmla="*/ 388 h 614"/>
                <a:gd name="T78" fmla="*/ 1302 w 1611"/>
                <a:gd name="T79" fmla="*/ 548 h 614"/>
                <a:gd name="T80" fmla="*/ 1293 w 1611"/>
                <a:gd name="T81" fmla="*/ 492 h 614"/>
                <a:gd name="T82" fmla="*/ 1205 w 1611"/>
                <a:gd name="T83" fmla="*/ 385 h 614"/>
                <a:gd name="T84" fmla="*/ 1131 w 1611"/>
                <a:gd name="T85" fmla="*/ 325 h 614"/>
                <a:gd name="T86" fmla="*/ 1411 w 1611"/>
                <a:gd name="T87" fmla="*/ 445 h 614"/>
                <a:gd name="T88" fmla="*/ 1411 w 1611"/>
                <a:gd name="T89" fmla="*/ 378 h 614"/>
                <a:gd name="T90" fmla="*/ 1526 w 1611"/>
                <a:gd name="T91" fmla="*/ 608 h 614"/>
                <a:gd name="T92" fmla="*/ 1514 w 1611"/>
                <a:gd name="T93" fmla="*/ 556 h 614"/>
                <a:gd name="T94" fmla="*/ 1467 w 1611"/>
                <a:gd name="T95" fmla="*/ 468 h 614"/>
                <a:gd name="T96" fmla="*/ 1323 w 1611"/>
                <a:gd name="T97" fmla="*/ 325 h 614"/>
                <a:gd name="T98" fmla="*/ 1396 w 1611"/>
                <a:gd name="T99" fmla="*/ 495 h 614"/>
                <a:gd name="T100" fmla="*/ 1440 w 1611"/>
                <a:gd name="T101" fmla="*/ 554 h 614"/>
                <a:gd name="T102" fmla="*/ 1545 w 1611"/>
                <a:gd name="T103" fmla="*/ 530 h 614"/>
                <a:gd name="T104" fmla="*/ 1611 w 1611"/>
                <a:gd name="T105" fmla="*/ 530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11" h="614">
                  <a:moveTo>
                    <a:pt x="587" y="503"/>
                  </a:moveTo>
                  <a:cubicBezTo>
                    <a:pt x="607" y="383"/>
                    <a:pt x="607" y="383"/>
                    <a:pt x="607" y="383"/>
                  </a:cubicBezTo>
                  <a:cubicBezTo>
                    <a:pt x="608" y="383"/>
                    <a:pt x="608" y="383"/>
                    <a:pt x="608" y="383"/>
                  </a:cubicBezTo>
                  <a:cubicBezTo>
                    <a:pt x="628" y="503"/>
                    <a:pt x="628" y="503"/>
                    <a:pt x="628" y="503"/>
                  </a:cubicBezTo>
                  <a:lnTo>
                    <a:pt x="587" y="503"/>
                  </a:lnTo>
                  <a:close/>
                  <a:moveTo>
                    <a:pt x="561" y="325"/>
                  </a:moveTo>
                  <a:cubicBezTo>
                    <a:pt x="492" y="608"/>
                    <a:pt x="492" y="608"/>
                    <a:pt x="492" y="608"/>
                  </a:cubicBezTo>
                  <a:cubicBezTo>
                    <a:pt x="570" y="608"/>
                    <a:pt x="570" y="608"/>
                    <a:pt x="570" y="608"/>
                  </a:cubicBezTo>
                  <a:cubicBezTo>
                    <a:pt x="578" y="559"/>
                    <a:pt x="578" y="559"/>
                    <a:pt x="578" y="559"/>
                  </a:cubicBezTo>
                  <a:cubicBezTo>
                    <a:pt x="637" y="559"/>
                    <a:pt x="637" y="559"/>
                    <a:pt x="637" y="559"/>
                  </a:cubicBezTo>
                  <a:cubicBezTo>
                    <a:pt x="644" y="608"/>
                    <a:pt x="644" y="608"/>
                    <a:pt x="644" y="608"/>
                  </a:cubicBezTo>
                  <a:cubicBezTo>
                    <a:pt x="723" y="608"/>
                    <a:pt x="723" y="608"/>
                    <a:pt x="723" y="608"/>
                  </a:cubicBezTo>
                  <a:cubicBezTo>
                    <a:pt x="654" y="325"/>
                    <a:pt x="654" y="325"/>
                    <a:pt x="654" y="325"/>
                  </a:cubicBezTo>
                  <a:lnTo>
                    <a:pt x="561" y="325"/>
                  </a:lnTo>
                  <a:close/>
                  <a:moveTo>
                    <a:pt x="317" y="325"/>
                  </a:moveTo>
                  <a:cubicBezTo>
                    <a:pt x="212" y="325"/>
                    <a:pt x="212" y="325"/>
                    <a:pt x="212" y="325"/>
                  </a:cubicBezTo>
                  <a:cubicBezTo>
                    <a:pt x="212" y="608"/>
                    <a:pt x="212" y="608"/>
                    <a:pt x="212" y="608"/>
                  </a:cubicBezTo>
                  <a:cubicBezTo>
                    <a:pt x="281" y="608"/>
                    <a:pt x="281" y="608"/>
                    <a:pt x="281" y="608"/>
                  </a:cubicBezTo>
                  <a:cubicBezTo>
                    <a:pt x="281" y="397"/>
                    <a:pt x="281" y="397"/>
                    <a:pt x="281" y="397"/>
                  </a:cubicBezTo>
                  <a:cubicBezTo>
                    <a:pt x="281" y="397"/>
                    <a:pt x="281" y="397"/>
                    <a:pt x="281" y="397"/>
                  </a:cubicBezTo>
                  <a:cubicBezTo>
                    <a:pt x="321" y="608"/>
                    <a:pt x="321" y="608"/>
                    <a:pt x="321" y="608"/>
                  </a:cubicBezTo>
                  <a:cubicBezTo>
                    <a:pt x="374" y="608"/>
                    <a:pt x="374" y="608"/>
                    <a:pt x="374" y="608"/>
                  </a:cubicBezTo>
                  <a:cubicBezTo>
                    <a:pt x="413" y="397"/>
                    <a:pt x="413" y="397"/>
                    <a:pt x="413" y="397"/>
                  </a:cubicBezTo>
                  <a:cubicBezTo>
                    <a:pt x="414" y="397"/>
                    <a:pt x="414" y="397"/>
                    <a:pt x="414" y="397"/>
                  </a:cubicBezTo>
                  <a:cubicBezTo>
                    <a:pt x="414" y="608"/>
                    <a:pt x="414" y="608"/>
                    <a:pt x="414" y="608"/>
                  </a:cubicBezTo>
                  <a:cubicBezTo>
                    <a:pt x="483" y="608"/>
                    <a:pt x="483" y="608"/>
                    <a:pt x="483" y="608"/>
                  </a:cubicBezTo>
                  <a:cubicBezTo>
                    <a:pt x="483" y="325"/>
                    <a:pt x="483" y="325"/>
                    <a:pt x="483" y="325"/>
                  </a:cubicBezTo>
                  <a:cubicBezTo>
                    <a:pt x="377" y="325"/>
                    <a:pt x="377" y="325"/>
                    <a:pt x="377" y="325"/>
                  </a:cubicBezTo>
                  <a:cubicBezTo>
                    <a:pt x="347" y="493"/>
                    <a:pt x="347" y="493"/>
                    <a:pt x="347" y="493"/>
                  </a:cubicBezTo>
                  <a:cubicBezTo>
                    <a:pt x="347" y="493"/>
                    <a:pt x="347" y="493"/>
                    <a:pt x="347" y="493"/>
                  </a:cubicBezTo>
                  <a:lnTo>
                    <a:pt x="317" y="325"/>
                  </a:lnTo>
                  <a:close/>
                  <a:moveTo>
                    <a:pt x="72" y="524"/>
                  </a:moveTo>
                  <a:cubicBezTo>
                    <a:pt x="1" y="524"/>
                    <a:pt x="1" y="524"/>
                    <a:pt x="1" y="524"/>
                  </a:cubicBezTo>
                  <a:cubicBezTo>
                    <a:pt x="1" y="534"/>
                    <a:pt x="1" y="534"/>
                    <a:pt x="1" y="534"/>
                  </a:cubicBezTo>
                  <a:cubicBezTo>
                    <a:pt x="1" y="593"/>
                    <a:pt x="35" y="614"/>
                    <a:pt x="96" y="614"/>
                  </a:cubicBezTo>
                  <a:cubicBezTo>
                    <a:pt x="161" y="614"/>
                    <a:pt x="196" y="587"/>
                    <a:pt x="196" y="526"/>
                  </a:cubicBezTo>
                  <a:cubicBezTo>
                    <a:pt x="196" y="423"/>
                    <a:pt x="75" y="450"/>
                    <a:pt x="75" y="394"/>
                  </a:cubicBezTo>
                  <a:cubicBezTo>
                    <a:pt x="75" y="382"/>
                    <a:pt x="83" y="370"/>
                    <a:pt x="98" y="370"/>
                  </a:cubicBezTo>
                  <a:cubicBezTo>
                    <a:pt x="113" y="370"/>
                    <a:pt x="119" y="383"/>
                    <a:pt x="119" y="400"/>
                  </a:cubicBezTo>
                  <a:cubicBezTo>
                    <a:pt x="119" y="407"/>
                    <a:pt x="119" y="407"/>
                    <a:pt x="119" y="407"/>
                  </a:cubicBezTo>
                  <a:cubicBezTo>
                    <a:pt x="188" y="407"/>
                    <a:pt x="188" y="407"/>
                    <a:pt x="188" y="407"/>
                  </a:cubicBezTo>
                  <a:cubicBezTo>
                    <a:pt x="188" y="346"/>
                    <a:pt x="161" y="320"/>
                    <a:pt x="97" y="320"/>
                  </a:cubicBezTo>
                  <a:cubicBezTo>
                    <a:pt x="35" y="320"/>
                    <a:pt x="4" y="351"/>
                    <a:pt x="4" y="408"/>
                  </a:cubicBezTo>
                  <a:cubicBezTo>
                    <a:pt x="4" y="508"/>
                    <a:pt x="120" y="481"/>
                    <a:pt x="120" y="536"/>
                  </a:cubicBezTo>
                  <a:cubicBezTo>
                    <a:pt x="120" y="552"/>
                    <a:pt x="111" y="564"/>
                    <a:pt x="96" y="564"/>
                  </a:cubicBezTo>
                  <a:cubicBezTo>
                    <a:pt x="82" y="564"/>
                    <a:pt x="72" y="555"/>
                    <a:pt x="72" y="531"/>
                  </a:cubicBezTo>
                  <a:lnTo>
                    <a:pt x="72" y="524"/>
                  </a:lnTo>
                  <a:close/>
                  <a:moveTo>
                    <a:pt x="95" y="184"/>
                  </a:moveTo>
                  <a:cubicBezTo>
                    <a:pt x="115" y="63"/>
                    <a:pt x="115" y="63"/>
                    <a:pt x="115" y="63"/>
                  </a:cubicBezTo>
                  <a:cubicBezTo>
                    <a:pt x="116" y="63"/>
                    <a:pt x="116" y="63"/>
                    <a:pt x="116" y="63"/>
                  </a:cubicBezTo>
                  <a:cubicBezTo>
                    <a:pt x="136" y="184"/>
                    <a:pt x="136" y="184"/>
                    <a:pt x="136" y="184"/>
                  </a:cubicBezTo>
                  <a:lnTo>
                    <a:pt x="95" y="184"/>
                  </a:lnTo>
                  <a:close/>
                  <a:moveTo>
                    <a:pt x="69" y="6"/>
                  </a:moveTo>
                  <a:cubicBezTo>
                    <a:pt x="0" y="289"/>
                    <a:pt x="0" y="289"/>
                    <a:pt x="0" y="289"/>
                  </a:cubicBezTo>
                  <a:cubicBezTo>
                    <a:pt x="79" y="289"/>
                    <a:pt x="79" y="289"/>
                    <a:pt x="79" y="289"/>
                  </a:cubicBezTo>
                  <a:cubicBezTo>
                    <a:pt x="86" y="239"/>
                    <a:pt x="86" y="239"/>
                    <a:pt x="86" y="239"/>
                  </a:cubicBezTo>
                  <a:cubicBezTo>
                    <a:pt x="145" y="239"/>
                    <a:pt x="145" y="239"/>
                    <a:pt x="145" y="239"/>
                  </a:cubicBezTo>
                  <a:cubicBezTo>
                    <a:pt x="152" y="289"/>
                    <a:pt x="152" y="289"/>
                    <a:pt x="152" y="289"/>
                  </a:cubicBezTo>
                  <a:cubicBezTo>
                    <a:pt x="231" y="289"/>
                    <a:pt x="231" y="289"/>
                    <a:pt x="231" y="289"/>
                  </a:cubicBezTo>
                  <a:cubicBezTo>
                    <a:pt x="162" y="6"/>
                    <a:pt x="162" y="6"/>
                    <a:pt x="162" y="6"/>
                  </a:cubicBezTo>
                  <a:lnTo>
                    <a:pt x="69" y="6"/>
                  </a:lnTo>
                  <a:close/>
                  <a:moveTo>
                    <a:pt x="421" y="196"/>
                  </a:moveTo>
                  <a:cubicBezTo>
                    <a:pt x="421" y="175"/>
                    <a:pt x="421" y="175"/>
                    <a:pt x="421" y="175"/>
                  </a:cubicBezTo>
                  <a:cubicBezTo>
                    <a:pt x="350" y="175"/>
                    <a:pt x="350" y="175"/>
                    <a:pt x="350" y="175"/>
                  </a:cubicBezTo>
                  <a:cubicBezTo>
                    <a:pt x="350" y="228"/>
                    <a:pt x="346" y="244"/>
                    <a:pt x="327" y="244"/>
                  </a:cubicBezTo>
                  <a:cubicBezTo>
                    <a:pt x="305" y="244"/>
                    <a:pt x="302" y="224"/>
                    <a:pt x="302" y="147"/>
                  </a:cubicBezTo>
                  <a:cubicBezTo>
                    <a:pt x="302" y="71"/>
                    <a:pt x="305" y="50"/>
                    <a:pt x="327" y="50"/>
                  </a:cubicBezTo>
                  <a:cubicBezTo>
                    <a:pt x="342" y="50"/>
                    <a:pt x="348" y="59"/>
                    <a:pt x="348" y="92"/>
                  </a:cubicBezTo>
                  <a:cubicBezTo>
                    <a:pt x="348" y="107"/>
                    <a:pt x="348" y="107"/>
                    <a:pt x="348" y="107"/>
                  </a:cubicBezTo>
                  <a:cubicBezTo>
                    <a:pt x="419" y="107"/>
                    <a:pt x="419" y="107"/>
                    <a:pt x="419" y="107"/>
                  </a:cubicBezTo>
                  <a:cubicBezTo>
                    <a:pt x="419" y="90"/>
                    <a:pt x="419" y="90"/>
                    <a:pt x="419" y="90"/>
                  </a:cubicBezTo>
                  <a:cubicBezTo>
                    <a:pt x="419" y="35"/>
                    <a:pt x="394" y="0"/>
                    <a:pt x="327" y="0"/>
                  </a:cubicBezTo>
                  <a:cubicBezTo>
                    <a:pt x="251" y="0"/>
                    <a:pt x="226" y="39"/>
                    <a:pt x="226" y="147"/>
                  </a:cubicBezTo>
                  <a:cubicBezTo>
                    <a:pt x="226" y="253"/>
                    <a:pt x="245" y="294"/>
                    <a:pt x="327" y="294"/>
                  </a:cubicBezTo>
                  <a:cubicBezTo>
                    <a:pt x="375" y="294"/>
                    <a:pt x="421" y="275"/>
                    <a:pt x="421" y="196"/>
                  </a:cubicBezTo>
                  <a:moveTo>
                    <a:pt x="613" y="6"/>
                  </a:moveTo>
                  <a:cubicBezTo>
                    <a:pt x="428" y="6"/>
                    <a:pt x="428" y="6"/>
                    <a:pt x="428" y="6"/>
                  </a:cubicBezTo>
                  <a:cubicBezTo>
                    <a:pt x="428" y="68"/>
                    <a:pt x="428" y="68"/>
                    <a:pt x="428" y="68"/>
                  </a:cubicBezTo>
                  <a:cubicBezTo>
                    <a:pt x="483" y="68"/>
                    <a:pt x="483" y="68"/>
                    <a:pt x="483" y="68"/>
                  </a:cubicBezTo>
                  <a:cubicBezTo>
                    <a:pt x="483" y="289"/>
                    <a:pt x="483" y="289"/>
                    <a:pt x="483" y="289"/>
                  </a:cubicBezTo>
                  <a:cubicBezTo>
                    <a:pt x="557" y="289"/>
                    <a:pt x="557" y="289"/>
                    <a:pt x="557" y="289"/>
                  </a:cubicBezTo>
                  <a:cubicBezTo>
                    <a:pt x="557" y="68"/>
                    <a:pt x="557" y="68"/>
                    <a:pt x="557" y="68"/>
                  </a:cubicBezTo>
                  <a:cubicBezTo>
                    <a:pt x="613" y="68"/>
                    <a:pt x="613" y="68"/>
                    <a:pt x="613" y="68"/>
                  </a:cubicBezTo>
                  <a:lnTo>
                    <a:pt x="613" y="6"/>
                  </a:lnTo>
                  <a:close/>
                  <a:moveTo>
                    <a:pt x="849" y="411"/>
                  </a:moveTo>
                  <a:cubicBezTo>
                    <a:pt x="849" y="431"/>
                    <a:pt x="839" y="445"/>
                    <a:pt x="818" y="445"/>
                  </a:cubicBezTo>
                  <a:cubicBezTo>
                    <a:pt x="804" y="445"/>
                    <a:pt x="804" y="445"/>
                    <a:pt x="804" y="445"/>
                  </a:cubicBezTo>
                  <a:cubicBezTo>
                    <a:pt x="804" y="378"/>
                    <a:pt x="804" y="378"/>
                    <a:pt x="804" y="378"/>
                  </a:cubicBezTo>
                  <a:cubicBezTo>
                    <a:pt x="818" y="378"/>
                    <a:pt x="818" y="378"/>
                    <a:pt x="818" y="378"/>
                  </a:cubicBezTo>
                  <a:cubicBezTo>
                    <a:pt x="840" y="378"/>
                    <a:pt x="849" y="388"/>
                    <a:pt x="849" y="411"/>
                  </a:cubicBezTo>
                  <a:moveTo>
                    <a:pt x="854" y="608"/>
                  </a:moveTo>
                  <a:cubicBezTo>
                    <a:pt x="933" y="608"/>
                    <a:pt x="933" y="608"/>
                    <a:pt x="933" y="608"/>
                  </a:cubicBezTo>
                  <a:cubicBezTo>
                    <a:pt x="933" y="604"/>
                    <a:pt x="933" y="604"/>
                    <a:pt x="933" y="604"/>
                  </a:cubicBezTo>
                  <a:cubicBezTo>
                    <a:pt x="928" y="602"/>
                    <a:pt x="926" y="599"/>
                    <a:pt x="924" y="595"/>
                  </a:cubicBezTo>
                  <a:cubicBezTo>
                    <a:pt x="921" y="590"/>
                    <a:pt x="921" y="571"/>
                    <a:pt x="921" y="556"/>
                  </a:cubicBezTo>
                  <a:cubicBezTo>
                    <a:pt x="921" y="532"/>
                    <a:pt x="921" y="532"/>
                    <a:pt x="921" y="532"/>
                  </a:cubicBezTo>
                  <a:cubicBezTo>
                    <a:pt x="921" y="494"/>
                    <a:pt x="910" y="472"/>
                    <a:pt x="875" y="469"/>
                  </a:cubicBezTo>
                  <a:cubicBezTo>
                    <a:pt x="875" y="468"/>
                    <a:pt x="875" y="468"/>
                    <a:pt x="875" y="468"/>
                  </a:cubicBezTo>
                  <a:cubicBezTo>
                    <a:pt x="908" y="463"/>
                    <a:pt x="923" y="438"/>
                    <a:pt x="923" y="400"/>
                  </a:cubicBezTo>
                  <a:cubicBezTo>
                    <a:pt x="923" y="357"/>
                    <a:pt x="901" y="325"/>
                    <a:pt x="845" y="325"/>
                  </a:cubicBezTo>
                  <a:cubicBezTo>
                    <a:pt x="730" y="325"/>
                    <a:pt x="730" y="325"/>
                    <a:pt x="730" y="325"/>
                  </a:cubicBezTo>
                  <a:cubicBezTo>
                    <a:pt x="730" y="608"/>
                    <a:pt x="730" y="608"/>
                    <a:pt x="730" y="608"/>
                  </a:cubicBezTo>
                  <a:cubicBezTo>
                    <a:pt x="804" y="608"/>
                    <a:pt x="804" y="608"/>
                    <a:pt x="804" y="608"/>
                  </a:cubicBezTo>
                  <a:cubicBezTo>
                    <a:pt x="804" y="495"/>
                    <a:pt x="804" y="495"/>
                    <a:pt x="804" y="495"/>
                  </a:cubicBezTo>
                  <a:cubicBezTo>
                    <a:pt x="823" y="495"/>
                    <a:pt x="823" y="495"/>
                    <a:pt x="823" y="495"/>
                  </a:cubicBezTo>
                  <a:cubicBezTo>
                    <a:pt x="841" y="495"/>
                    <a:pt x="847" y="503"/>
                    <a:pt x="847" y="535"/>
                  </a:cubicBezTo>
                  <a:cubicBezTo>
                    <a:pt x="847" y="554"/>
                    <a:pt x="847" y="554"/>
                    <a:pt x="847" y="554"/>
                  </a:cubicBezTo>
                  <a:cubicBezTo>
                    <a:pt x="847" y="566"/>
                    <a:pt x="847" y="593"/>
                    <a:pt x="854" y="608"/>
                  </a:cubicBezTo>
                  <a:moveTo>
                    <a:pt x="1064" y="388"/>
                  </a:moveTo>
                  <a:cubicBezTo>
                    <a:pt x="1119" y="388"/>
                    <a:pt x="1119" y="388"/>
                    <a:pt x="1119" y="388"/>
                  </a:cubicBezTo>
                  <a:cubicBezTo>
                    <a:pt x="1119" y="325"/>
                    <a:pt x="1119" y="325"/>
                    <a:pt x="1119" y="325"/>
                  </a:cubicBezTo>
                  <a:cubicBezTo>
                    <a:pt x="935" y="325"/>
                    <a:pt x="935" y="325"/>
                    <a:pt x="935" y="325"/>
                  </a:cubicBezTo>
                  <a:cubicBezTo>
                    <a:pt x="935" y="388"/>
                    <a:pt x="935" y="388"/>
                    <a:pt x="935" y="388"/>
                  </a:cubicBezTo>
                  <a:cubicBezTo>
                    <a:pt x="990" y="388"/>
                    <a:pt x="990" y="388"/>
                    <a:pt x="990" y="388"/>
                  </a:cubicBezTo>
                  <a:cubicBezTo>
                    <a:pt x="990" y="608"/>
                    <a:pt x="990" y="608"/>
                    <a:pt x="990" y="608"/>
                  </a:cubicBezTo>
                  <a:cubicBezTo>
                    <a:pt x="1064" y="608"/>
                    <a:pt x="1064" y="608"/>
                    <a:pt x="1064" y="608"/>
                  </a:cubicBezTo>
                  <a:lnTo>
                    <a:pt x="1064" y="388"/>
                  </a:lnTo>
                  <a:close/>
                  <a:moveTo>
                    <a:pt x="1131" y="608"/>
                  </a:moveTo>
                  <a:cubicBezTo>
                    <a:pt x="1302" y="608"/>
                    <a:pt x="1302" y="608"/>
                    <a:pt x="1302" y="608"/>
                  </a:cubicBezTo>
                  <a:cubicBezTo>
                    <a:pt x="1302" y="548"/>
                    <a:pt x="1302" y="548"/>
                    <a:pt x="1302" y="548"/>
                  </a:cubicBezTo>
                  <a:cubicBezTo>
                    <a:pt x="1205" y="548"/>
                    <a:pt x="1205" y="548"/>
                    <a:pt x="1205" y="548"/>
                  </a:cubicBezTo>
                  <a:cubicBezTo>
                    <a:pt x="1205" y="492"/>
                    <a:pt x="1205" y="492"/>
                    <a:pt x="1205" y="492"/>
                  </a:cubicBezTo>
                  <a:cubicBezTo>
                    <a:pt x="1293" y="492"/>
                    <a:pt x="1293" y="492"/>
                    <a:pt x="1293" y="492"/>
                  </a:cubicBezTo>
                  <a:cubicBezTo>
                    <a:pt x="1293" y="434"/>
                    <a:pt x="1293" y="434"/>
                    <a:pt x="1293" y="434"/>
                  </a:cubicBezTo>
                  <a:cubicBezTo>
                    <a:pt x="1205" y="434"/>
                    <a:pt x="1205" y="434"/>
                    <a:pt x="1205" y="434"/>
                  </a:cubicBezTo>
                  <a:cubicBezTo>
                    <a:pt x="1205" y="385"/>
                    <a:pt x="1205" y="385"/>
                    <a:pt x="1205" y="385"/>
                  </a:cubicBezTo>
                  <a:cubicBezTo>
                    <a:pt x="1299" y="385"/>
                    <a:pt x="1299" y="385"/>
                    <a:pt x="1299" y="385"/>
                  </a:cubicBezTo>
                  <a:cubicBezTo>
                    <a:pt x="1299" y="325"/>
                    <a:pt x="1299" y="325"/>
                    <a:pt x="1299" y="325"/>
                  </a:cubicBezTo>
                  <a:cubicBezTo>
                    <a:pt x="1131" y="325"/>
                    <a:pt x="1131" y="325"/>
                    <a:pt x="1131" y="325"/>
                  </a:cubicBezTo>
                  <a:lnTo>
                    <a:pt x="1131" y="608"/>
                  </a:lnTo>
                  <a:close/>
                  <a:moveTo>
                    <a:pt x="1442" y="411"/>
                  </a:moveTo>
                  <a:cubicBezTo>
                    <a:pt x="1442" y="431"/>
                    <a:pt x="1432" y="445"/>
                    <a:pt x="1411" y="445"/>
                  </a:cubicBezTo>
                  <a:cubicBezTo>
                    <a:pt x="1396" y="445"/>
                    <a:pt x="1396" y="445"/>
                    <a:pt x="1396" y="445"/>
                  </a:cubicBezTo>
                  <a:cubicBezTo>
                    <a:pt x="1396" y="378"/>
                    <a:pt x="1396" y="378"/>
                    <a:pt x="1396" y="378"/>
                  </a:cubicBezTo>
                  <a:cubicBezTo>
                    <a:pt x="1411" y="378"/>
                    <a:pt x="1411" y="378"/>
                    <a:pt x="1411" y="378"/>
                  </a:cubicBezTo>
                  <a:cubicBezTo>
                    <a:pt x="1433" y="378"/>
                    <a:pt x="1442" y="388"/>
                    <a:pt x="1442" y="411"/>
                  </a:cubicBezTo>
                  <a:moveTo>
                    <a:pt x="1447" y="608"/>
                  </a:moveTo>
                  <a:cubicBezTo>
                    <a:pt x="1526" y="608"/>
                    <a:pt x="1526" y="608"/>
                    <a:pt x="1526" y="608"/>
                  </a:cubicBezTo>
                  <a:cubicBezTo>
                    <a:pt x="1526" y="604"/>
                    <a:pt x="1526" y="604"/>
                    <a:pt x="1526" y="604"/>
                  </a:cubicBezTo>
                  <a:cubicBezTo>
                    <a:pt x="1521" y="602"/>
                    <a:pt x="1519" y="599"/>
                    <a:pt x="1517" y="595"/>
                  </a:cubicBezTo>
                  <a:cubicBezTo>
                    <a:pt x="1514" y="590"/>
                    <a:pt x="1514" y="571"/>
                    <a:pt x="1514" y="556"/>
                  </a:cubicBezTo>
                  <a:cubicBezTo>
                    <a:pt x="1514" y="532"/>
                    <a:pt x="1514" y="532"/>
                    <a:pt x="1514" y="532"/>
                  </a:cubicBezTo>
                  <a:cubicBezTo>
                    <a:pt x="1514" y="494"/>
                    <a:pt x="1503" y="472"/>
                    <a:pt x="1467" y="469"/>
                  </a:cubicBezTo>
                  <a:cubicBezTo>
                    <a:pt x="1467" y="468"/>
                    <a:pt x="1467" y="468"/>
                    <a:pt x="1467" y="468"/>
                  </a:cubicBezTo>
                  <a:cubicBezTo>
                    <a:pt x="1501" y="463"/>
                    <a:pt x="1516" y="438"/>
                    <a:pt x="1516" y="400"/>
                  </a:cubicBezTo>
                  <a:cubicBezTo>
                    <a:pt x="1516" y="357"/>
                    <a:pt x="1494" y="325"/>
                    <a:pt x="1438" y="325"/>
                  </a:cubicBezTo>
                  <a:cubicBezTo>
                    <a:pt x="1323" y="325"/>
                    <a:pt x="1323" y="325"/>
                    <a:pt x="1323" y="325"/>
                  </a:cubicBezTo>
                  <a:cubicBezTo>
                    <a:pt x="1323" y="608"/>
                    <a:pt x="1323" y="608"/>
                    <a:pt x="1323" y="608"/>
                  </a:cubicBezTo>
                  <a:cubicBezTo>
                    <a:pt x="1396" y="608"/>
                    <a:pt x="1396" y="608"/>
                    <a:pt x="1396" y="608"/>
                  </a:cubicBezTo>
                  <a:cubicBezTo>
                    <a:pt x="1396" y="495"/>
                    <a:pt x="1396" y="495"/>
                    <a:pt x="1396" y="495"/>
                  </a:cubicBezTo>
                  <a:cubicBezTo>
                    <a:pt x="1416" y="495"/>
                    <a:pt x="1416" y="495"/>
                    <a:pt x="1416" y="495"/>
                  </a:cubicBezTo>
                  <a:cubicBezTo>
                    <a:pt x="1434" y="495"/>
                    <a:pt x="1440" y="503"/>
                    <a:pt x="1440" y="535"/>
                  </a:cubicBezTo>
                  <a:cubicBezTo>
                    <a:pt x="1440" y="554"/>
                    <a:pt x="1440" y="554"/>
                    <a:pt x="1440" y="554"/>
                  </a:cubicBezTo>
                  <a:cubicBezTo>
                    <a:pt x="1440" y="566"/>
                    <a:pt x="1440" y="593"/>
                    <a:pt x="1447" y="608"/>
                  </a:cubicBezTo>
                  <a:moveTo>
                    <a:pt x="1611" y="530"/>
                  </a:moveTo>
                  <a:cubicBezTo>
                    <a:pt x="1545" y="530"/>
                    <a:pt x="1545" y="530"/>
                    <a:pt x="1545" y="530"/>
                  </a:cubicBezTo>
                  <a:cubicBezTo>
                    <a:pt x="1545" y="608"/>
                    <a:pt x="1545" y="608"/>
                    <a:pt x="1545" y="608"/>
                  </a:cubicBezTo>
                  <a:cubicBezTo>
                    <a:pt x="1611" y="608"/>
                    <a:pt x="1611" y="608"/>
                    <a:pt x="1611" y="608"/>
                  </a:cubicBezTo>
                  <a:lnTo>
                    <a:pt x="1611" y="5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1">
              <a:extLst>
                <a:ext uri="{FF2B5EF4-FFF2-40B4-BE49-F238E27FC236}">
                  <a16:creationId xmlns:a16="http://schemas.microsoft.com/office/drawing/2014/main" id="{F76BF59E-E88E-4CDB-AC20-176616F696DA}"/>
                </a:ext>
              </a:extLst>
            </p:cNvPr>
            <p:cNvSpPr>
              <a:spLocks noEditPoints="1"/>
            </p:cNvSpPr>
            <p:nvPr/>
          </p:nvSpPr>
          <p:spPr bwMode="auto">
            <a:xfrm>
              <a:off x="442" y="1843"/>
              <a:ext cx="1230" cy="829"/>
            </a:xfrm>
            <a:custGeom>
              <a:avLst/>
              <a:gdLst>
                <a:gd name="T0" fmla="*/ 96 w 907"/>
                <a:gd name="T1" fmla="*/ 559 h 609"/>
                <a:gd name="T2" fmla="*/ 71 w 907"/>
                <a:gd name="T3" fmla="*/ 519 h 609"/>
                <a:gd name="T4" fmla="*/ 0 w 907"/>
                <a:gd name="T5" fmla="*/ 529 h 609"/>
                <a:gd name="T6" fmla="*/ 195 w 907"/>
                <a:gd name="T7" fmla="*/ 521 h 609"/>
                <a:gd name="T8" fmla="*/ 98 w 907"/>
                <a:gd name="T9" fmla="*/ 364 h 609"/>
                <a:gd name="T10" fmla="*/ 119 w 907"/>
                <a:gd name="T11" fmla="*/ 402 h 609"/>
                <a:gd name="T12" fmla="*/ 96 w 907"/>
                <a:gd name="T13" fmla="*/ 314 h 609"/>
                <a:gd name="T14" fmla="*/ 119 w 907"/>
                <a:gd name="T15" fmla="*/ 531 h 609"/>
                <a:gd name="T16" fmla="*/ 94 w 907"/>
                <a:gd name="T17" fmla="*/ 230 h 609"/>
                <a:gd name="T18" fmla="*/ 74 w 907"/>
                <a:gd name="T19" fmla="*/ 161 h 609"/>
                <a:gd name="T20" fmla="*/ 120 w 907"/>
                <a:gd name="T21" fmla="*/ 195 h 609"/>
                <a:gd name="T22" fmla="*/ 91 w 907"/>
                <a:gd name="T23" fmla="*/ 111 h 609"/>
                <a:gd name="T24" fmla="*/ 74 w 907"/>
                <a:gd name="T25" fmla="*/ 54 h 609"/>
                <a:gd name="T26" fmla="*/ 115 w 907"/>
                <a:gd name="T27" fmla="*/ 83 h 609"/>
                <a:gd name="T28" fmla="*/ 144 w 907"/>
                <a:gd name="T29" fmla="*/ 134 h 609"/>
                <a:gd name="T30" fmla="*/ 111 w 907"/>
                <a:gd name="T31" fmla="*/ 0 h 609"/>
                <a:gd name="T32" fmla="*/ 0 w 907"/>
                <a:gd name="T33" fmla="*/ 283 h 609"/>
                <a:gd name="T34" fmla="*/ 196 w 907"/>
                <a:gd name="T35" fmla="*/ 200 h 609"/>
                <a:gd name="T36" fmla="*/ 215 w 907"/>
                <a:gd name="T37" fmla="*/ 283 h 609"/>
                <a:gd name="T38" fmla="*/ 386 w 907"/>
                <a:gd name="T39" fmla="*/ 223 h 609"/>
                <a:gd name="T40" fmla="*/ 289 w 907"/>
                <a:gd name="T41" fmla="*/ 167 h 609"/>
                <a:gd name="T42" fmla="*/ 377 w 907"/>
                <a:gd name="T43" fmla="*/ 109 h 609"/>
                <a:gd name="T44" fmla="*/ 289 w 907"/>
                <a:gd name="T45" fmla="*/ 61 h 609"/>
                <a:gd name="T46" fmla="*/ 383 w 907"/>
                <a:gd name="T47" fmla="*/ 0 h 609"/>
                <a:gd name="T48" fmla="*/ 215 w 907"/>
                <a:gd name="T49" fmla="*/ 283 h 609"/>
                <a:gd name="T50" fmla="*/ 402 w 907"/>
                <a:gd name="T51" fmla="*/ 320 h 609"/>
                <a:gd name="T52" fmla="*/ 328 w 907"/>
                <a:gd name="T53" fmla="*/ 524 h 609"/>
                <a:gd name="T54" fmla="*/ 284 w 907"/>
                <a:gd name="T55" fmla="*/ 524 h 609"/>
                <a:gd name="T56" fmla="*/ 210 w 907"/>
                <a:gd name="T57" fmla="*/ 320 h 609"/>
                <a:gd name="T58" fmla="*/ 306 w 907"/>
                <a:gd name="T59" fmla="*/ 609 h 609"/>
                <a:gd name="T60" fmla="*/ 546 w 907"/>
                <a:gd name="T61" fmla="*/ 406 h 609"/>
                <a:gd name="T62" fmla="*/ 501 w 907"/>
                <a:gd name="T63" fmla="*/ 440 h 609"/>
                <a:gd name="T64" fmla="*/ 515 w 907"/>
                <a:gd name="T65" fmla="*/ 373 h 609"/>
                <a:gd name="T66" fmla="*/ 552 w 907"/>
                <a:gd name="T67" fmla="*/ 603 h 609"/>
                <a:gd name="T68" fmla="*/ 630 w 907"/>
                <a:gd name="T69" fmla="*/ 599 h 609"/>
                <a:gd name="T70" fmla="*/ 618 w 907"/>
                <a:gd name="T71" fmla="*/ 551 h 609"/>
                <a:gd name="T72" fmla="*/ 572 w 907"/>
                <a:gd name="T73" fmla="*/ 463 h 609"/>
                <a:gd name="T74" fmla="*/ 620 w 907"/>
                <a:gd name="T75" fmla="*/ 395 h 609"/>
                <a:gd name="T76" fmla="*/ 427 w 907"/>
                <a:gd name="T77" fmla="*/ 320 h 609"/>
                <a:gd name="T78" fmla="*/ 501 w 907"/>
                <a:gd name="T79" fmla="*/ 603 h 609"/>
                <a:gd name="T80" fmla="*/ 520 w 907"/>
                <a:gd name="T81" fmla="*/ 490 h 609"/>
                <a:gd name="T82" fmla="*/ 544 w 907"/>
                <a:gd name="T83" fmla="*/ 549 h 609"/>
                <a:gd name="T84" fmla="*/ 645 w 907"/>
                <a:gd name="T85" fmla="*/ 603 h 609"/>
                <a:gd name="T86" fmla="*/ 817 w 907"/>
                <a:gd name="T87" fmla="*/ 543 h 609"/>
                <a:gd name="T88" fmla="*/ 719 w 907"/>
                <a:gd name="T89" fmla="*/ 486 h 609"/>
                <a:gd name="T90" fmla="*/ 807 w 907"/>
                <a:gd name="T91" fmla="*/ 429 h 609"/>
                <a:gd name="T92" fmla="*/ 719 w 907"/>
                <a:gd name="T93" fmla="*/ 380 h 609"/>
                <a:gd name="T94" fmla="*/ 813 w 907"/>
                <a:gd name="T95" fmla="*/ 320 h 609"/>
                <a:gd name="T96" fmla="*/ 645 w 907"/>
                <a:gd name="T97" fmla="*/ 603 h 609"/>
                <a:gd name="T98" fmla="*/ 907 w 907"/>
                <a:gd name="T99" fmla="*/ 603 h 609"/>
                <a:gd name="T100" fmla="*/ 840 w 907"/>
                <a:gd name="T101" fmla="*/ 525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07" h="609">
                  <a:moveTo>
                    <a:pt x="119" y="531"/>
                  </a:moveTo>
                  <a:cubicBezTo>
                    <a:pt x="119" y="547"/>
                    <a:pt x="111" y="559"/>
                    <a:pt x="96" y="559"/>
                  </a:cubicBezTo>
                  <a:cubicBezTo>
                    <a:pt x="81" y="559"/>
                    <a:pt x="71" y="550"/>
                    <a:pt x="71" y="526"/>
                  </a:cubicBezTo>
                  <a:cubicBezTo>
                    <a:pt x="71" y="519"/>
                    <a:pt x="71" y="519"/>
                    <a:pt x="71" y="519"/>
                  </a:cubicBezTo>
                  <a:cubicBezTo>
                    <a:pt x="0" y="519"/>
                    <a:pt x="0" y="519"/>
                    <a:pt x="0" y="519"/>
                  </a:cubicBezTo>
                  <a:cubicBezTo>
                    <a:pt x="0" y="529"/>
                    <a:pt x="0" y="529"/>
                    <a:pt x="0" y="529"/>
                  </a:cubicBezTo>
                  <a:cubicBezTo>
                    <a:pt x="0" y="588"/>
                    <a:pt x="34" y="609"/>
                    <a:pt x="95" y="609"/>
                  </a:cubicBezTo>
                  <a:cubicBezTo>
                    <a:pt x="160" y="609"/>
                    <a:pt x="195" y="582"/>
                    <a:pt x="195" y="521"/>
                  </a:cubicBezTo>
                  <a:cubicBezTo>
                    <a:pt x="195" y="418"/>
                    <a:pt x="75" y="445"/>
                    <a:pt x="75" y="389"/>
                  </a:cubicBezTo>
                  <a:cubicBezTo>
                    <a:pt x="75" y="377"/>
                    <a:pt x="82" y="364"/>
                    <a:pt x="98" y="364"/>
                  </a:cubicBezTo>
                  <a:cubicBezTo>
                    <a:pt x="112" y="364"/>
                    <a:pt x="119" y="378"/>
                    <a:pt x="119" y="395"/>
                  </a:cubicBezTo>
                  <a:cubicBezTo>
                    <a:pt x="119" y="402"/>
                    <a:pt x="119" y="402"/>
                    <a:pt x="119" y="402"/>
                  </a:cubicBezTo>
                  <a:cubicBezTo>
                    <a:pt x="188" y="402"/>
                    <a:pt x="188" y="402"/>
                    <a:pt x="188" y="402"/>
                  </a:cubicBezTo>
                  <a:cubicBezTo>
                    <a:pt x="188" y="341"/>
                    <a:pt x="161" y="314"/>
                    <a:pt x="96" y="314"/>
                  </a:cubicBezTo>
                  <a:cubicBezTo>
                    <a:pt x="34" y="314"/>
                    <a:pt x="4" y="346"/>
                    <a:pt x="4" y="403"/>
                  </a:cubicBezTo>
                  <a:cubicBezTo>
                    <a:pt x="4" y="503"/>
                    <a:pt x="119" y="475"/>
                    <a:pt x="119" y="531"/>
                  </a:cubicBezTo>
                  <a:moveTo>
                    <a:pt x="120" y="195"/>
                  </a:moveTo>
                  <a:cubicBezTo>
                    <a:pt x="120" y="218"/>
                    <a:pt x="108" y="230"/>
                    <a:pt x="94" y="230"/>
                  </a:cubicBezTo>
                  <a:cubicBezTo>
                    <a:pt x="74" y="230"/>
                    <a:pt x="74" y="230"/>
                    <a:pt x="74" y="230"/>
                  </a:cubicBezTo>
                  <a:cubicBezTo>
                    <a:pt x="74" y="161"/>
                    <a:pt x="74" y="161"/>
                    <a:pt x="74" y="161"/>
                  </a:cubicBezTo>
                  <a:cubicBezTo>
                    <a:pt x="94" y="161"/>
                    <a:pt x="94" y="161"/>
                    <a:pt x="94" y="161"/>
                  </a:cubicBezTo>
                  <a:cubicBezTo>
                    <a:pt x="108" y="161"/>
                    <a:pt x="120" y="174"/>
                    <a:pt x="120" y="195"/>
                  </a:cubicBezTo>
                  <a:moveTo>
                    <a:pt x="115" y="83"/>
                  </a:moveTo>
                  <a:cubicBezTo>
                    <a:pt x="115" y="98"/>
                    <a:pt x="106" y="111"/>
                    <a:pt x="91" y="111"/>
                  </a:cubicBezTo>
                  <a:cubicBezTo>
                    <a:pt x="74" y="111"/>
                    <a:pt x="74" y="111"/>
                    <a:pt x="74" y="111"/>
                  </a:cubicBezTo>
                  <a:cubicBezTo>
                    <a:pt x="74" y="54"/>
                    <a:pt x="74" y="54"/>
                    <a:pt x="74" y="54"/>
                  </a:cubicBezTo>
                  <a:cubicBezTo>
                    <a:pt x="91" y="54"/>
                    <a:pt x="91" y="54"/>
                    <a:pt x="91" y="54"/>
                  </a:cubicBezTo>
                  <a:cubicBezTo>
                    <a:pt x="106" y="54"/>
                    <a:pt x="115" y="67"/>
                    <a:pt x="115" y="83"/>
                  </a:cubicBezTo>
                  <a:moveTo>
                    <a:pt x="144" y="135"/>
                  </a:moveTo>
                  <a:cubicBezTo>
                    <a:pt x="144" y="134"/>
                    <a:pt x="144" y="134"/>
                    <a:pt x="144" y="134"/>
                  </a:cubicBezTo>
                  <a:cubicBezTo>
                    <a:pt x="175" y="128"/>
                    <a:pt x="189" y="101"/>
                    <a:pt x="189" y="71"/>
                  </a:cubicBezTo>
                  <a:cubicBezTo>
                    <a:pt x="189" y="29"/>
                    <a:pt x="164" y="0"/>
                    <a:pt x="111" y="0"/>
                  </a:cubicBezTo>
                  <a:cubicBezTo>
                    <a:pt x="0" y="0"/>
                    <a:pt x="0" y="0"/>
                    <a:pt x="0" y="0"/>
                  </a:cubicBezTo>
                  <a:cubicBezTo>
                    <a:pt x="0" y="283"/>
                    <a:pt x="0" y="283"/>
                    <a:pt x="0" y="283"/>
                  </a:cubicBezTo>
                  <a:cubicBezTo>
                    <a:pt x="111" y="283"/>
                    <a:pt x="111" y="283"/>
                    <a:pt x="111" y="283"/>
                  </a:cubicBezTo>
                  <a:cubicBezTo>
                    <a:pt x="173" y="283"/>
                    <a:pt x="196" y="249"/>
                    <a:pt x="196" y="200"/>
                  </a:cubicBezTo>
                  <a:cubicBezTo>
                    <a:pt x="196" y="170"/>
                    <a:pt x="181" y="139"/>
                    <a:pt x="144" y="135"/>
                  </a:cubicBezTo>
                  <a:moveTo>
                    <a:pt x="215" y="283"/>
                  </a:moveTo>
                  <a:cubicBezTo>
                    <a:pt x="386" y="283"/>
                    <a:pt x="386" y="283"/>
                    <a:pt x="386" y="283"/>
                  </a:cubicBezTo>
                  <a:cubicBezTo>
                    <a:pt x="386" y="223"/>
                    <a:pt x="386" y="223"/>
                    <a:pt x="386" y="223"/>
                  </a:cubicBezTo>
                  <a:cubicBezTo>
                    <a:pt x="289" y="223"/>
                    <a:pt x="289" y="223"/>
                    <a:pt x="289" y="223"/>
                  </a:cubicBezTo>
                  <a:cubicBezTo>
                    <a:pt x="289" y="167"/>
                    <a:pt x="289" y="167"/>
                    <a:pt x="289" y="167"/>
                  </a:cubicBezTo>
                  <a:cubicBezTo>
                    <a:pt x="377" y="167"/>
                    <a:pt x="377" y="167"/>
                    <a:pt x="377" y="167"/>
                  </a:cubicBezTo>
                  <a:cubicBezTo>
                    <a:pt x="377" y="109"/>
                    <a:pt x="377" y="109"/>
                    <a:pt x="377" y="109"/>
                  </a:cubicBezTo>
                  <a:cubicBezTo>
                    <a:pt x="289" y="109"/>
                    <a:pt x="289" y="109"/>
                    <a:pt x="289" y="109"/>
                  </a:cubicBezTo>
                  <a:cubicBezTo>
                    <a:pt x="289" y="61"/>
                    <a:pt x="289" y="61"/>
                    <a:pt x="289" y="61"/>
                  </a:cubicBezTo>
                  <a:cubicBezTo>
                    <a:pt x="383" y="61"/>
                    <a:pt x="383" y="61"/>
                    <a:pt x="383" y="61"/>
                  </a:cubicBezTo>
                  <a:cubicBezTo>
                    <a:pt x="383" y="0"/>
                    <a:pt x="383" y="0"/>
                    <a:pt x="383" y="0"/>
                  </a:cubicBezTo>
                  <a:cubicBezTo>
                    <a:pt x="215" y="0"/>
                    <a:pt x="215" y="0"/>
                    <a:pt x="215" y="0"/>
                  </a:cubicBezTo>
                  <a:lnTo>
                    <a:pt x="215" y="283"/>
                  </a:lnTo>
                  <a:close/>
                  <a:moveTo>
                    <a:pt x="402" y="506"/>
                  </a:moveTo>
                  <a:cubicBezTo>
                    <a:pt x="402" y="320"/>
                    <a:pt x="402" y="320"/>
                    <a:pt x="402" y="320"/>
                  </a:cubicBezTo>
                  <a:cubicBezTo>
                    <a:pt x="328" y="320"/>
                    <a:pt x="328" y="320"/>
                    <a:pt x="328" y="320"/>
                  </a:cubicBezTo>
                  <a:cubicBezTo>
                    <a:pt x="328" y="524"/>
                    <a:pt x="328" y="524"/>
                    <a:pt x="328" y="524"/>
                  </a:cubicBezTo>
                  <a:cubicBezTo>
                    <a:pt x="328" y="551"/>
                    <a:pt x="320" y="559"/>
                    <a:pt x="306" y="559"/>
                  </a:cubicBezTo>
                  <a:cubicBezTo>
                    <a:pt x="292" y="559"/>
                    <a:pt x="284" y="551"/>
                    <a:pt x="284" y="524"/>
                  </a:cubicBezTo>
                  <a:cubicBezTo>
                    <a:pt x="284" y="320"/>
                    <a:pt x="284" y="320"/>
                    <a:pt x="284" y="320"/>
                  </a:cubicBezTo>
                  <a:cubicBezTo>
                    <a:pt x="210" y="320"/>
                    <a:pt x="210" y="320"/>
                    <a:pt x="210" y="320"/>
                  </a:cubicBezTo>
                  <a:cubicBezTo>
                    <a:pt x="210" y="506"/>
                    <a:pt x="210" y="506"/>
                    <a:pt x="210" y="506"/>
                  </a:cubicBezTo>
                  <a:cubicBezTo>
                    <a:pt x="210" y="585"/>
                    <a:pt x="244" y="609"/>
                    <a:pt x="306" y="609"/>
                  </a:cubicBezTo>
                  <a:cubicBezTo>
                    <a:pt x="368" y="609"/>
                    <a:pt x="402" y="585"/>
                    <a:pt x="402" y="506"/>
                  </a:cubicBezTo>
                  <a:moveTo>
                    <a:pt x="546" y="406"/>
                  </a:moveTo>
                  <a:cubicBezTo>
                    <a:pt x="546" y="426"/>
                    <a:pt x="537" y="440"/>
                    <a:pt x="515" y="440"/>
                  </a:cubicBezTo>
                  <a:cubicBezTo>
                    <a:pt x="501" y="440"/>
                    <a:pt x="501" y="440"/>
                    <a:pt x="501" y="440"/>
                  </a:cubicBezTo>
                  <a:cubicBezTo>
                    <a:pt x="501" y="373"/>
                    <a:pt x="501" y="373"/>
                    <a:pt x="501" y="373"/>
                  </a:cubicBezTo>
                  <a:cubicBezTo>
                    <a:pt x="515" y="373"/>
                    <a:pt x="515" y="373"/>
                    <a:pt x="515" y="373"/>
                  </a:cubicBezTo>
                  <a:cubicBezTo>
                    <a:pt x="537" y="373"/>
                    <a:pt x="546" y="383"/>
                    <a:pt x="546" y="406"/>
                  </a:cubicBezTo>
                  <a:moveTo>
                    <a:pt x="552" y="603"/>
                  </a:moveTo>
                  <a:cubicBezTo>
                    <a:pt x="630" y="603"/>
                    <a:pt x="630" y="603"/>
                    <a:pt x="630" y="603"/>
                  </a:cubicBezTo>
                  <a:cubicBezTo>
                    <a:pt x="630" y="599"/>
                    <a:pt x="630" y="599"/>
                    <a:pt x="630" y="599"/>
                  </a:cubicBezTo>
                  <a:cubicBezTo>
                    <a:pt x="625" y="597"/>
                    <a:pt x="624" y="593"/>
                    <a:pt x="622" y="590"/>
                  </a:cubicBezTo>
                  <a:cubicBezTo>
                    <a:pt x="618" y="585"/>
                    <a:pt x="618" y="566"/>
                    <a:pt x="618" y="551"/>
                  </a:cubicBezTo>
                  <a:cubicBezTo>
                    <a:pt x="618" y="527"/>
                    <a:pt x="618" y="527"/>
                    <a:pt x="618" y="527"/>
                  </a:cubicBezTo>
                  <a:cubicBezTo>
                    <a:pt x="618" y="489"/>
                    <a:pt x="607" y="467"/>
                    <a:pt x="572" y="463"/>
                  </a:cubicBezTo>
                  <a:cubicBezTo>
                    <a:pt x="572" y="463"/>
                    <a:pt x="572" y="463"/>
                    <a:pt x="572" y="463"/>
                  </a:cubicBezTo>
                  <a:cubicBezTo>
                    <a:pt x="605" y="458"/>
                    <a:pt x="620" y="433"/>
                    <a:pt x="620" y="395"/>
                  </a:cubicBezTo>
                  <a:cubicBezTo>
                    <a:pt x="620" y="352"/>
                    <a:pt x="599" y="320"/>
                    <a:pt x="542" y="320"/>
                  </a:cubicBezTo>
                  <a:cubicBezTo>
                    <a:pt x="427" y="320"/>
                    <a:pt x="427" y="320"/>
                    <a:pt x="427" y="320"/>
                  </a:cubicBezTo>
                  <a:cubicBezTo>
                    <a:pt x="427" y="603"/>
                    <a:pt x="427" y="603"/>
                    <a:pt x="427" y="603"/>
                  </a:cubicBezTo>
                  <a:cubicBezTo>
                    <a:pt x="501" y="603"/>
                    <a:pt x="501" y="603"/>
                    <a:pt x="501" y="603"/>
                  </a:cubicBezTo>
                  <a:cubicBezTo>
                    <a:pt x="501" y="490"/>
                    <a:pt x="501" y="490"/>
                    <a:pt x="501" y="490"/>
                  </a:cubicBezTo>
                  <a:cubicBezTo>
                    <a:pt x="520" y="490"/>
                    <a:pt x="520" y="490"/>
                    <a:pt x="520" y="490"/>
                  </a:cubicBezTo>
                  <a:cubicBezTo>
                    <a:pt x="538" y="490"/>
                    <a:pt x="544" y="498"/>
                    <a:pt x="544" y="530"/>
                  </a:cubicBezTo>
                  <a:cubicBezTo>
                    <a:pt x="544" y="549"/>
                    <a:pt x="544" y="549"/>
                    <a:pt x="544" y="549"/>
                  </a:cubicBezTo>
                  <a:cubicBezTo>
                    <a:pt x="544" y="561"/>
                    <a:pt x="544" y="588"/>
                    <a:pt x="552" y="603"/>
                  </a:cubicBezTo>
                  <a:moveTo>
                    <a:pt x="645" y="603"/>
                  </a:moveTo>
                  <a:cubicBezTo>
                    <a:pt x="817" y="603"/>
                    <a:pt x="817" y="603"/>
                    <a:pt x="817" y="603"/>
                  </a:cubicBezTo>
                  <a:cubicBezTo>
                    <a:pt x="817" y="543"/>
                    <a:pt x="817" y="543"/>
                    <a:pt x="817" y="543"/>
                  </a:cubicBezTo>
                  <a:cubicBezTo>
                    <a:pt x="719" y="543"/>
                    <a:pt x="719" y="543"/>
                    <a:pt x="719" y="543"/>
                  </a:cubicBezTo>
                  <a:cubicBezTo>
                    <a:pt x="719" y="486"/>
                    <a:pt x="719" y="486"/>
                    <a:pt x="719" y="486"/>
                  </a:cubicBezTo>
                  <a:cubicBezTo>
                    <a:pt x="807" y="486"/>
                    <a:pt x="807" y="486"/>
                    <a:pt x="807" y="486"/>
                  </a:cubicBezTo>
                  <a:cubicBezTo>
                    <a:pt x="807" y="429"/>
                    <a:pt x="807" y="429"/>
                    <a:pt x="807" y="429"/>
                  </a:cubicBezTo>
                  <a:cubicBezTo>
                    <a:pt x="719" y="429"/>
                    <a:pt x="719" y="429"/>
                    <a:pt x="719" y="429"/>
                  </a:cubicBezTo>
                  <a:cubicBezTo>
                    <a:pt x="719" y="380"/>
                    <a:pt x="719" y="380"/>
                    <a:pt x="719" y="380"/>
                  </a:cubicBezTo>
                  <a:cubicBezTo>
                    <a:pt x="813" y="380"/>
                    <a:pt x="813" y="380"/>
                    <a:pt x="813" y="380"/>
                  </a:cubicBezTo>
                  <a:cubicBezTo>
                    <a:pt x="813" y="320"/>
                    <a:pt x="813" y="320"/>
                    <a:pt x="813" y="320"/>
                  </a:cubicBezTo>
                  <a:cubicBezTo>
                    <a:pt x="645" y="320"/>
                    <a:pt x="645" y="320"/>
                    <a:pt x="645" y="320"/>
                  </a:cubicBezTo>
                  <a:lnTo>
                    <a:pt x="645" y="603"/>
                  </a:lnTo>
                  <a:close/>
                  <a:moveTo>
                    <a:pt x="840" y="603"/>
                  </a:moveTo>
                  <a:cubicBezTo>
                    <a:pt x="907" y="603"/>
                    <a:pt x="907" y="603"/>
                    <a:pt x="907" y="603"/>
                  </a:cubicBezTo>
                  <a:cubicBezTo>
                    <a:pt x="907" y="525"/>
                    <a:pt x="907" y="525"/>
                    <a:pt x="907" y="525"/>
                  </a:cubicBezTo>
                  <a:cubicBezTo>
                    <a:pt x="840" y="525"/>
                    <a:pt x="840" y="525"/>
                    <a:pt x="840" y="525"/>
                  </a:cubicBezTo>
                  <a:lnTo>
                    <a:pt x="840" y="6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52060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B1662AB-0023-4FFC-B9DA-817BF81AB37B}"/>
              </a:ext>
            </a:extLst>
          </p:cNvPr>
          <p:cNvGrpSpPr/>
          <p:nvPr/>
        </p:nvGrpSpPr>
        <p:grpSpPr>
          <a:xfrm>
            <a:off x="6911514" y="765175"/>
            <a:ext cx="4464972" cy="4245728"/>
            <a:chOff x="6708068" y="765175"/>
            <a:chExt cx="4464972" cy="4245728"/>
          </a:xfrm>
        </p:grpSpPr>
        <p:sp>
          <p:nvSpPr>
            <p:cNvPr id="21" name="ZoneTexte 20">
              <a:extLst>
                <a:ext uri="{FF2B5EF4-FFF2-40B4-BE49-F238E27FC236}">
                  <a16:creationId xmlns:a16="http://schemas.microsoft.com/office/drawing/2014/main" id="{D89FBBE5-D1FA-4410-B71A-108B0858767A}"/>
                </a:ext>
              </a:extLst>
            </p:cNvPr>
            <p:cNvSpPr txBox="1"/>
            <p:nvPr/>
          </p:nvSpPr>
          <p:spPr>
            <a:xfrm>
              <a:off x="6708068" y="765175"/>
              <a:ext cx="4253509" cy="523220"/>
            </a:xfrm>
            <a:prstGeom prst="rect">
              <a:avLst/>
            </a:prstGeom>
            <a:noFill/>
          </p:spPr>
          <p:txBody>
            <a:bodyPr wrap="square" rtlCol="0">
              <a:spAutoFit/>
            </a:bodyPr>
            <a:lstStyle/>
            <a:p>
              <a:r>
                <a:rPr lang="en-US" sz="2800" b="1" dirty="0">
                  <a:solidFill>
                    <a:schemeClr val="bg2"/>
                  </a:solidFill>
                </a:rPr>
                <a:t>GAME CHANGERS</a:t>
              </a:r>
            </a:p>
          </p:txBody>
        </p:sp>
        <p:sp>
          <p:nvSpPr>
            <p:cNvPr id="22" name="ZoneTexte 21">
              <a:extLst>
                <a:ext uri="{FF2B5EF4-FFF2-40B4-BE49-F238E27FC236}">
                  <a16:creationId xmlns:a16="http://schemas.microsoft.com/office/drawing/2014/main" id="{301C559C-1139-4318-9106-2EC1DBA54D80}"/>
                </a:ext>
              </a:extLst>
            </p:cNvPr>
            <p:cNvSpPr txBox="1"/>
            <p:nvPr/>
          </p:nvSpPr>
          <p:spPr>
            <a:xfrm>
              <a:off x="6708068" y="1594583"/>
              <a:ext cx="4464972" cy="3416320"/>
            </a:xfrm>
            <a:prstGeom prst="rect">
              <a:avLst/>
            </a:prstGeom>
            <a:noFill/>
          </p:spPr>
          <p:txBody>
            <a:bodyPr wrap="square" rtlCol="0">
              <a:spAutoFit/>
            </a:bodyPr>
            <a:lstStyle/>
            <a:p>
              <a:r>
                <a:rPr lang="en-US" sz="1200" dirty="0"/>
                <a:t>In our world of rapid change, the need for reliable information</a:t>
              </a:r>
              <a:br>
                <a:rPr lang="en-US" sz="1200" dirty="0"/>
              </a:br>
              <a:r>
                <a:rPr lang="en-US" sz="1200" dirty="0"/>
                <a:t>to make confident decisions has never been greater. </a:t>
              </a:r>
            </a:p>
            <a:p>
              <a:endParaRPr lang="en-US" sz="1200" dirty="0"/>
            </a:p>
            <a:p>
              <a:r>
                <a:rPr lang="en-US" sz="1200" dirty="0"/>
                <a:t>At Ipsos we believe our clients need more than a data supplier, they need a partner who can produce accurate and relevant information and turn it into actionable truth.  </a:t>
              </a:r>
            </a:p>
            <a:p>
              <a:endParaRPr lang="en-US" sz="1200" dirty="0"/>
            </a:p>
            <a:p>
              <a:r>
                <a:rPr lang="en-US" sz="1200" dirty="0"/>
                <a:t>This is why our passionately curious experts not only provide the most precise measurement, but shape it to provide True Understanding of Society, Markets and People. </a:t>
              </a:r>
            </a:p>
            <a:p>
              <a:endParaRPr lang="en-US" sz="1200" dirty="0"/>
            </a:p>
            <a:p>
              <a:r>
                <a:rPr lang="en-US" sz="1200" dirty="0"/>
                <a:t>To do this we use the best of science, technology</a:t>
              </a:r>
              <a:br>
                <a:rPr lang="en-US" sz="1200" dirty="0"/>
              </a:br>
              <a:r>
                <a:rPr lang="en-US" sz="1200" dirty="0"/>
                <a:t>and know-how and apply the principles of security, simplicity, speed and substance to everything we do.  </a:t>
              </a:r>
            </a:p>
            <a:p>
              <a:endParaRPr lang="en-US" sz="1200" dirty="0"/>
            </a:p>
            <a:p>
              <a:r>
                <a:rPr lang="en-US" sz="1200" dirty="0"/>
                <a:t>So that our clients can act faster, smarter and bolder. </a:t>
              </a:r>
            </a:p>
            <a:p>
              <a:r>
                <a:rPr lang="en-US" sz="1200" dirty="0"/>
                <a:t>Ultimately, success comes down to a simple truth:  </a:t>
              </a:r>
            </a:p>
            <a:p>
              <a:r>
                <a:rPr lang="en-US" sz="1200" b="1" dirty="0"/>
                <a:t>You act better when you are sure.</a:t>
              </a:r>
            </a:p>
          </p:txBody>
        </p:sp>
        <p:cxnSp>
          <p:nvCxnSpPr>
            <p:cNvPr id="14" name="Straight Connector 43">
              <a:extLst>
                <a:ext uri="{FF2B5EF4-FFF2-40B4-BE49-F238E27FC236}">
                  <a16:creationId xmlns:a16="http://schemas.microsoft.com/office/drawing/2014/main" id="{F1A3D135-64D9-4691-9BE9-11E9EBA78490}"/>
                </a:ext>
              </a:extLst>
            </p:cNvPr>
            <p:cNvCxnSpPr>
              <a:cxnSpLocks/>
            </p:cNvCxnSpPr>
            <p:nvPr/>
          </p:nvCxnSpPr>
          <p:spPr>
            <a:xfrm>
              <a:off x="6708068" y="1397947"/>
              <a:ext cx="4176464" cy="0"/>
            </a:xfrm>
            <a:prstGeom prst="line">
              <a:avLst/>
            </a:prstGeom>
            <a:ln w="12700">
              <a:gradFill flip="none" rotWithShape="1">
                <a:gsLst>
                  <a:gs pos="0">
                    <a:schemeClr val="bg2"/>
                  </a:gs>
                  <a:gs pos="100000">
                    <a:schemeClr val="bg2">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9" name="ZoneTexte 18">
            <a:extLst>
              <a:ext uri="{FF2B5EF4-FFF2-40B4-BE49-F238E27FC236}">
                <a16:creationId xmlns:a16="http://schemas.microsoft.com/office/drawing/2014/main" id="{0E136943-8177-4DA9-8B48-8C1D088B10FB}"/>
              </a:ext>
            </a:extLst>
          </p:cNvPr>
          <p:cNvSpPr txBox="1"/>
          <p:nvPr/>
        </p:nvSpPr>
        <p:spPr>
          <a:xfrm>
            <a:off x="830670" y="765175"/>
            <a:ext cx="3024329" cy="523220"/>
          </a:xfrm>
          <a:prstGeom prst="rect">
            <a:avLst/>
          </a:prstGeom>
          <a:noFill/>
        </p:spPr>
        <p:txBody>
          <a:bodyPr wrap="square" rtlCol="0">
            <a:spAutoFit/>
          </a:bodyPr>
          <a:lstStyle/>
          <a:p>
            <a:r>
              <a:rPr lang="en-US" sz="2800" b="1" dirty="0">
                <a:solidFill>
                  <a:schemeClr val="bg1"/>
                </a:solidFill>
              </a:rPr>
              <a:t>ABOUT IPSOS</a:t>
            </a:r>
          </a:p>
        </p:txBody>
      </p:sp>
      <p:sp>
        <p:nvSpPr>
          <p:cNvPr id="20" name="ZoneTexte 19">
            <a:extLst>
              <a:ext uri="{FF2B5EF4-FFF2-40B4-BE49-F238E27FC236}">
                <a16:creationId xmlns:a16="http://schemas.microsoft.com/office/drawing/2014/main" id="{E5CD3CC3-D6A9-4843-BAA5-63B9D755CE94}"/>
              </a:ext>
            </a:extLst>
          </p:cNvPr>
          <p:cNvSpPr txBox="1"/>
          <p:nvPr/>
        </p:nvSpPr>
        <p:spPr>
          <a:xfrm>
            <a:off x="815514" y="1594583"/>
            <a:ext cx="4464972" cy="4339650"/>
          </a:xfrm>
          <a:prstGeom prst="rect">
            <a:avLst/>
          </a:prstGeom>
          <a:noFill/>
        </p:spPr>
        <p:txBody>
          <a:bodyPr wrap="square" rtlCol="0">
            <a:spAutoFit/>
          </a:bodyPr>
          <a:lstStyle/>
          <a:p>
            <a:r>
              <a:rPr lang="en-US" sz="1200" dirty="0">
                <a:solidFill>
                  <a:schemeClr val="bg1"/>
                </a:solidFill>
              </a:rPr>
              <a:t>Ipsos is the third largest market research company in the world, present in 90 markets and employing more than 19,000 people.</a:t>
            </a:r>
          </a:p>
          <a:p>
            <a:r>
              <a:rPr lang="en-US" sz="1200" dirty="0">
                <a:solidFill>
                  <a:schemeClr val="bg1"/>
                </a:solidFill>
              </a:rPr>
              <a:t> </a:t>
            </a:r>
          </a:p>
          <a:p>
            <a:r>
              <a:rPr lang="en-US" sz="1200" dirty="0">
                <a:solidFill>
                  <a:schemeClr val="bg1"/>
                </a:solidFill>
              </a:rPr>
              <a:t>Our research professionals, analysts and scientists have built unique multi-specialist capabilities that provide powerful insights into the actions, opinions and motivations of citizens, consumers, patients, customers or employees. Our 75 business solutions are based on primary data coming from our surveys, social media monitoring, and qualitative or observational techniques.</a:t>
            </a:r>
          </a:p>
          <a:p>
            <a:r>
              <a:rPr lang="en-US" sz="1200" dirty="0">
                <a:solidFill>
                  <a:schemeClr val="bg1"/>
                </a:solidFill>
              </a:rPr>
              <a:t> </a:t>
            </a:r>
          </a:p>
          <a:p>
            <a:r>
              <a:rPr lang="en-US" sz="1200" dirty="0">
                <a:solidFill>
                  <a:schemeClr val="bg1"/>
                </a:solidFill>
              </a:rPr>
              <a:t>“Game Changers” – our tagline – summarizes our ambition to help our 5,000 clients to navigate more easily in our deeply changing world.</a:t>
            </a:r>
          </a:p>
          <a:p>
            <a:r>
              <a:rPr lang="en-US" sz="1200" dirty="0">
                <a:solidFill>
                  <a:schemeClr val="bg1"/>
                </a:solidFill>
              </a:rPr>
              <a:t> </a:t>
            </a:r>
          </a:p>
          <a:p>
            <a:r>
              <a:rPr lang="en-US" sz="1200" dirty="0">
                <a:solidFill>
                  <a:schemeClr val="bg1"/>
                </a:solidFill>
              </a:rPr>
              <a:t>Founded in France in 1975, Ipsos is listed on the Euronext Paris since July 1st, 1999. The company is part of the SBF 120 and the Mid-60 index and is eligible for the Deferred Settlement Service (SRD).</a:t>
            </a:r>
          </a:p>
          <a:p>
            <a:br>
              <a:rPr lang="en-US" sz="1200" dirty="0">
                <a:solidFill>
                  <a:schemeClr val="bg1"/>
                </a:solidFill>
              </a:rPr>
            </a:br>
            <a:r>
              <a:rPr lang="en-US" sz="1200" dirty="0">
                <a:solidFill>
                  <a:schemeClr val="bg1"/>
                </a:solidFill>
              </a:rPr>
              <a:t>ISIN code FR0000073298, Reuters ISOS.PA, </a:t>
            </a:r>
          </a:p>
          <a:p>
            <a:r>
              <a:rPr lang="en-US" sz="1200" dirty="0">
                <a:solidFill>
                  <a:schemeClr val="bg1"/>
                </a:solidFill>
              </a:rPr>
              <a:t>Bloomberg IPS:FP</a:t>
            </a:r>
          </a:p>
          <a:p>
            <a:pPr lvl="0">
              <a:defRPr/>
            </a:pPr>
            <a:r>
              <a:rPr lang="en-US" sz="1200" b="1" dirty="0">
                <a:solidFill>
                  <a:schemeClr val="bg1"/>
                </a:solidFill>
                <a:hlinkClick r:id="rId2">
                  <a:extLst>
                    <a:ext uri="{A12FA001-AC4F-418D-AE19-62706E023703}">
                      <ahyp:hlinkClr xmlns:ahyp="http://schemas.microsoft.com/office/drawing/2018/hyperlinkcolor" val="tx"/>
                    </a:ext>
                  </a:extLst>
                </a:hlinkClick>
              </a:rPr>
              <a:t>www.ipsos.com</a:t>
            </a:r>
            <a:endParaRPr lang="en-US" sz="1200" b="1" dirty="0">
              <a:solidFill>
                <a:schemeClr val="bg1"/>
              </a:solidFill>
            </a:endParaRPr>
          </a:p>
        </p:txBody>
      </p:sp>
      <p:cxnSp>
        <p:nvCxnSpPr>
          <p:cNvPr id="16" name="Straight Connector 43">
            <a:extLst>
              <a:ext uri="{FF2B5EF4-FFF2-40B4-BE49-F238E27FC236}">
                <a16:creationId xmlns:a16="http://schemas.microsoft.com/office/drawing/2014/main" id="{F59AF816-D4BC-4453-8D5D-2A4F36A0CC48}"/>
              </a:ext>
            </a:extLst>
          </p:cNvPr>
          <p:cNvCxnSpPr>
            <a:cxnSpLocks/>
          </p:cNvCxnSpPr>
          <p:nvPr/>
        </p:nvCxnSpPr>
        <p:spPr>
          <a:xfrm>
            <a:off x="815514" y="1397947"/>
            <a:ext cx="4176464" cy="0"/>
          </a:xfrm>
          <a:prstGeom prst="line">
            <a:avLst/>
          </a:prstGeom>
          <a:ln w="12700">
            <a:gradFill flip="none" rotWithShape="1">
              <a:gsLst>
                <a:gs pos="0">
                  <a:schemeClr val="bg1"/>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6E49E3FA-57DC-41AF-B578-248FEC0DE3E0}"/>
              </a:ext>
            </a:extLst>
          </p:cNvPr>
          <p:cNvSpPr>
            <a:spLocks noGrp="1"/>
          </p:cNvSpPr>
          <p:nvPr>
            <p:ph type="sldNum" sz="quarter" idx="10"/>
          </p:nvPr>
        </p:nvSpPr>
        <p:spPr/>
        <p:txBody>
          <a:bodyPr/>
          <a:lstStyle/>
          <a:p>
            <a:fld id="{D61AABEC-672F-4B68-B914-690DA978312C}" type="slidenum">
              <a:rPr lang="en-US" smtClean="0"/>
              <a:pPr/>
              <a:t>15</a:t>
            </a:fld>
            <a:r>
              <a:rPr lang="en-US" dirty="0"/>
              <a:t> </a:t>
            </a:r>
          </a:p>
        </p:txBody>
      </p:sp>
    </p:spTree>
    <p:extLst>
      <p:ext uri="{BB962C8B-B14F-4D97-AF65-F5344CB8AC3E}">
        <p14:creationId xmlns:p14="http://schemas.microsoft.com/office/powerpoint/2010/main" val="4083500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96081-F989-499B-85EB-7D7CC9667308}"/>
              </a:ext>
            </a:extLst>
          </p:cNvPr>
          <p:cNvSpPr>
            <a:spLocks noGrp="1"/>
          </p:cNvSpPr>
          <p:nvPr>
            <p:ph type="title"/>
          </p:nvPr>
        </p:nvSpPr>
        <p:spPr/>
        <p:txBody>
          <a:bodyPr/>
          <a:lstStyle/>
          <a:p>
            <a:r>
              <a:rPr lang="en-US" dirty="0"/>
              <a:t>METHODOLOGY</a:t>
            </a:r>
          </a:p>
        </p:txBody>
      </p:sp>
      <p:sp>
        <p:nvSpPr>
          <p:cNvPr id="6" name="Rectangle 5">
            <a:extLst>
              <a:ext uri="{FF2B5EF4-FFF2-40B4-BE49-F238E27FC236}">
                <a16:creationId xmlns:a16="http://schemas.microsoft.com/office/drawing/2014/main" id="{EF20A827-01D0-43D6-A001-4DFF8B6DC67A}"/>
              </a:ext>
            </a:extLst>
          </p:cNvPr>
          <p:cNvSpPr/>
          <p:nvPr/>
        </p:nvSpPr>
        <p:spPr>
          <a:xfrm>
            <a:off x="407988" y="1206500"/>
            <a:ext cx="5040000" cy="358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b"/>
          <a:lstStyle/>
          <a:p>
            <a:r>
              <a:rPr lang="en-US" cap="all" dirty="0">
                <a:solidFill>
                  <a:schemeClr val="bg2"/>
                </a:solidFill>
                <a:latin typeface="+mj-lt"/>
              </a:rPr>
              <a:t>Sample description </a:t>
            </a:r>
          </a:p>
        </p:txBody>
      </p:sp>
      <p:cxnSp>
        <p:nvCxnSpPr>
          <p:cNvPr id="7" name="Straight Connector 6">
            <a:extLst>
              <a:ext uri="{FF2B5EF4-FFF2-40B4-BE49-F238E27FC236}">
                <a16:creationId xmlns:a16="http://schemas.microsoft.com/office/drawing/2014/main" id="{28E3E57B-32FA-44D0-861A-0743C0812759}"/>
              </a:ext>
            </a:extLst>
          </p:cNvPr>
          <p:cNvCxnSpPr/>
          <p:nvPr/>
        </p:nvCxnSpPr>
        <p:spPr>
          <a:xfrm>
            <a:off x="407988" y="1565275"/>
            <a:ext cx="5040000" cy="0"/>
          </a:xfrm>
          <a:prstGeom prst="line">
            <a:avLst/>
          </a:prstGeom>
          <a:ln w="12700">
            <a:gradFill flip="none" rotWithShape="1">
              <a:gsLst>
                <a:gs pos="0">
                  <a:schemeClr val="tx2"/>
                </a:gs>
                <a:gs pos="100000">
                  <a:schemeClr val="tx2">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B7CE816-18E5-4A4F-B3EB-B6E0A26953C9}"/>
              </a:ext>
            </a:extLst>
          </p:cNvPr>
          <p:cNvSpPr txBox="1"/>
          <p:nvPr/>
        </p:nvSpPr>
        <p:spPr>
          <a:xfrm>
            <a:off x="1306152" y="1797928"/>
            <a:ext cx="4141836" cy="430887"/>
          </a:xfrm>
          <a:prstGeom prst="rect">
            <a:avLst/>
          </a:prstGeom>
          <a:noFill/>
        </p:spPr>
        <p:txBody>
          <a:bodyPr wrap="square" lIns="0" tIns="0" rIns="0" bIns="0" rtlCol="0" anchor="ctr">
            <a:spAutoFit/>
          </a:bodyPr>
          <a:lstStyle/>
          <a:p>
            <a:pPr lvl="0">
              <a:buClr>
                <a:srgbClr val="CBA43E"/>
              </a:buClr>
            </a:pPr>
            <a:r>
              <a:rPr lang="en-US" sz="1400" dirty="0"/>
              <a:t>Nationally representative sample 18+ for each of the markets. </a:t>
            </a:r>
          </a:p>
        </p:txBody>
      </p:sp>
      <p:sp>
        <p:nvSpPr>
          <p:cNvPr id="34" name="Rectangle 33">
            <a:extLst>
              <a:ext uri="{FF2B5EF4-FFF2-40B4-BE49-F238E27FC236}">
                <a16:creationId xmlns:a16="http://schemas.microsoft.com/office/drawing/2014/main" id="{440804A8-12FF-415A-A50D-0F5752A55011}"/>
              </a:ext>
            </a:extLst>
          </p:cNvPr>
          <p:cNvSpPr/>
          <p:nvPr/>
        </p:nvSpPr>
        <p:spPr>
          <a:xfrm>
            <a:off x="407988" y="2692428"/>
            <a:ext cx="5040000" cy="358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b"/>
          <a:lstStyle/>
          <a:p>
            <a:r>
              <a:rPr lang="en-US" cap="all" dirty="0">
                <a:solidFill>
                  <a:schemeClr val="bg2"/>
                </a:solidFill>
                <a:latin typeface="+mj-lt"/>
              </a:rPr>
              <a:t>Sample size</a:t>
            </a:r>
          </a:p>
        </p:txBody>
      </p:sp>
      <p:cxnSp>
        <p:nvCxnSpPr>
          <p:cNvPr id="35" name="Straight Connector 34">
            <a:extLst>
              <a:ext uri="{FF2B5EF4-FFF2-40B4-BE49-F238E27FC236}">
                <a16:creationId xmlns:a16="http://schemas.microsoft.com/office/drawing/2014/main" id="{285D3951-1D8D-4AD7-BBA6-7B8F6C5A47F3}"/>
              </a:ext>
            </a:extLst>
          </p:cNvPr>
          <p:cNvCxnSpPr/>
          <p:nvPr/>
        </p:nvCxnSpPr>
        <p:spPr>
          <a:xfrm>
            <a:off x="407988" y="3051203"/>
            <a:ext cx="5040000" cy="0"/>
          </a:xfrm>
          <a:prstGeom prst="line">
            <a:avLst/>
          </a:prstGeom>
          <a:ln w="12700">
            <a:gradFill flip="none" rotWithShape="1">
              <a:gsLst>
                <a:gs pos="0">
                  <a:schemeClr val="tx2"/>
                </a:gs>
                <a:gs pos="100000">
                  <a:schemeClr val="tx2">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764FB320-940F-4E6B-92C0-0C9B70AB2429}"/>
              </a:ext>
            </a:extLst>
          </p:cNvPr>
          <p:cNvSpPr txBox="1"/>
          <p:nvPr/>
        </p:nvSpPr>
        <p:spPr>
          <a:xfrm>
            <a:off x="1306152" y="3142959"/>
            <a:ext cx="4326022" cy="861774"/>
          </a:xfrm>
          <a:prstGeom prst="rect">
            <a:avLst/>
          </a:prstGeom>
        </p:spPr>
        <p:txBody>
          <a:bodyPr vert="horz" wrap="square" lIns="0" tIns="0" rIns="0" bIns="0" rtlCol="0" anchor="t">
            <a:spAutoFit/>
          </a:bodyPr>
          <a:lstStyle>
            <a:defPPr>
              <a:defRPr lang="fr-FR"/>
            </a:defPPr>
            <a:lvl1pPr indent="0">
              <a:lnSpc>
                <a:spcPct val="100000"/>
              </a:lnSpc>
              <a:spcBef>
                <a:spcPts val="0"/>
              </a:spcBef>
              <a:buSzPct val="50000"/>
              <a:buFont typeface="Arial" panose="020B0406020202030204" pitchFamily="34" charset="0"/>
              <a:buNone/>
              <a:defRPr sz="1400" b="0"/>
            </a:lvl1pPr>
            <a:lvl2pPr marL="266700" lvl="1" indent="-219075" defTabSz="898525">
              <a:lnSpc>
                <a:spcPct val="100000"/>
              </a:lnSpc>
              <a:spcBef>
                <a:spcPts val="0"/>
              </a:spcBef>
              <a:buSzPct val="80000"/>
              <a:buFontTx/>
              <a:buBlip>
                <a:blip r:embed="rId2"/>
              </a:buBlip>
              <a:tabLst/>
              <a:defRPr sz="1400"/>
            </a:lvl2pPr>
            <a:lvl3pPr marL="539750" lvl="2" indent="-180975" defTabSz="898525">
              <a:lnSpc>
                <a:spcPct val="100000"/>
              </a:lnSpc>
              <a:spcBef>
                <a:spcPts val="600"/>
              </a:spcBef>
              <a:buFont typeface="Arial" panose="020B0604020202020204" pitchFamily="34" charset="0"/>
              <a:buChar char="‒"/>
              <a:defRPr sz="1400"/>
            </a:lvl3pPr>
            <a:lvl4pPr marL="808038" lvl="3" indent="-176213" defTabSz="898525">
              <a:lnSpc>
                <a:spcPct val="90000"/>
              </a:lnSpc>
              <a:spcBef>
                <a:spcPts val="500"/>
              </a:spcBef>
              <a:buFont typeface="Arial" panose="020B0604020202020204" pitchFamily="34" charset="0"/>
              <a:buChar char="‒"/>
              <a:tabLst/>
              <a:defRPr sz="1400"/>
            </a:lvl4pPr>
            <a:lvl5pPr marL="996950" lvl="4" indent="-146050" defTabSz="898525">
              <a:lnSpc>
                <a:spcPct val="90000"/>
              </a:lnSpc>
              <a:spcBef>
                <a:spcPts val="500"/>
              </a:spcBef>
              <a:buFont typeface="Arial" panose="020B0406020202030204" pitchFamily="34" charset="0"/>
              <a:buChar char="−"/>
              <a:tabLst/>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b="1" dirty="0"/>
              <a:t>N = 12000 total - 1000 in each market (12 markets)</a:t>
            </a:r>
          </a:p>
          <a:p>
            <a:pPr lvl="1"/>
            <a:r>
              <a:rPr lang="en-US" dirty="0"/>
              <a:t>Field markets: Sweden, Denmark, Norway, UK, Ireland, Turkey, Poland, Romania, Germany, France, Italy and Spain</a:t>
            </a:r>
          </a:p>
        </p:txBody>
      </p:sp>
      <p:sp>
        <p:nvSpPr>
          <p:cNvPr id="50" name="Rectangle 49">
            <a:extLst>
              <a:ext uri="{FF2B5EF4-FFF2-40B4-BE49-F238E27FC236}">
                <a16:creationId xmlns:a16="http://schemas.microsoft.com/office/drawing/2014/main" id="{F8DA8565-7ED0-4130-8068-617E60D21CF8}"/>
              </a:ext>
            </a:extLst>
          </p:cNvPr>
          <p:cNvSpPr/>
          <p:nvPr/>
        </p:nvSpPr>
        <p:spPr>
          <a:xfrm>
            <a:off x="6096000" y="1206500"/>
            <a:ext cx="5040000" cy="358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b"/>
          <a:lstStyle/>
          <a:p>
            <a:r>
              <a:rPr lang="en-US" cap="all" dirty="0">
                <a:solidFill>
                  <a:schemeClr val="bg2"/>
                </a:solidFill>
                <a:latin typeface="+mj-lt"/>
              </a:rPr>
              <a:t>Data collection mode </a:t>
            </a:r>
          </a:p>
        </p:txBody>
      </p:sp>
      <p:cxnSp>
        <p:nvCxnSpPr>
          <p:cNvPr id="51" name="Straight Connector 50">
            <a:extLst>
              <a:ext uri="{FF2B5EF4-FFF2-40B4-BE49-F238E27FC236}">
                <a16:creationId xmlns:a16="http://schemas.microsoft.com/office/drawing/2014/main" id="{345DFD78-25BB-40EC-9DFE-7046AB5698D8}"/>
              </a:ext>
            </a:extLst>
          </p:cNvPr>
          <p:cNvCxnSpPr/>
          <p:nvPr/>
        </p:nvCxnSpPr>
        <p:spPr>
          <a:xfrm>
            <a:off x="6096000" y="1565275"/>
            <a:ext cx="5040000" cy="0"/>
          </a:xfrm>
          <a:prstGeom prst="line">
            <a:avLst/>
          </a:prstGeom>
          <a:ln w="12700">
            <a:gradFill flip="none" rotWithShape="1">
              <a:gsLst>
                <a:gs pos="0">
                  <a:schemeClr val="tx2"/>
                </a:gs>
                <a:gs pos="100000">
                  <a:schemeClr val="tx2">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0300002E-6B54-4C39-9C1D-C0DC1A62B0C8}"/>
              </a:ext>
            </a:extLst>
          </p:cNvPr>
          <p:cNvSpPr txBox="1"/>
          <p:nvPr/>
        </p:nvSpPr>
        <p:spPr>
          <a:xfrm>
            <a:off x="6994164" y="1905649"/>
            <a:ext cx="4141836" cy="215444"/>
          </a:xfrm>
          <a:prstGeom prst="rect">
            <a:avLst/>
          </a:prstGeom>
          <a:noFill/>
        </p:spPr>
        <p:txBody>
          <a:bodyPr wrap="square" lIns="0" tIns="0" rIns="0" bIns="0" rtlCol="0" anchor="ctr">
            <a:spAutoFit/>
          </a:bodyPr>
          <a:lstStyle>
            <a:defPPr>
              <a:defRPr lang="en-US"/>
            </a:defPPr>
            <a:lvl1pPr lvl="0">
              <a:spcBef>
                <a:spcPts val="1000"/>
              </a:spcBef>
              <a:buClr>
                <a:srgbClr val="CBA43E"/>
              </a:buClr>
              <a:defRPr sz="2400">
                <a:solidFill>
                  <a:srgbClr val="373430"/>
                </a:solidFill>
              </a:defRPr>
            </a:lvl1pPr>
          </a:lstStyle>
          <a:p>
            <a:pPr>
              <a:spcBef>
                <a:spcPts val="0"/>
              </a:spcBef>
            </a:pPr>
            <a:r>
              <a:rPr lang="en-US" sz="1400" dirty="0">
                <a:solidFill>
                  <a:schemeClr val="tx1"/>
                </a:solidFill>
              </a:rPr>
              <a:t>Online interviews</a:t>
            </a:r>
          </a:p>
        </p:txBody>
      </p:sp>
      <p:sp>
        <p:nvSpPr>
          <p:cNvPr id="66" name="Rectangle 65">
            <a:extLst>
              <a:ext uri="{FF2B5EF4-FFF2-40B4-BE49-F238E27FC236}">
                <a16:creationId xmlns:a16="http://schemas.microsoft.com/office/drawing/2014/main" id="{FF159DED-5D91-43DF-86DB-639B4594EC3F}"/>
              </a:ext>
            </a:extLst>
          </p:cNvPr>
          <p:cNvSpPr/>
          <p:nvPr/>
        </p:nvSpPr>
        <p:spPr>
          <a:xfrm>
            <a:off x="6096000" y="2724367"/>
            <a:ext cx="5040000" cy="358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b"/>
          <a:lstStyle/>
          <a:p>
            <a:r>
              <a:rPr lang="en-US" cap="all" dirty="0">
                <a:solidFill>
                  <a:schemeClr val="bg2"/>
                </a:solidFill>
                <a:latin typeface="+mj-lt"/>
              </a:rPr>
              <a:t>FIELD PERIOD</a:t>
            </a:r>
          </a:p>
        </p:txBody>
      </p:sp>
      <p:cxnSp>
        <p:nvCxnSpPr>
          <p:cNvPr id="67" name="Straight Connector 66">
            <a:extLst>
              <a:ext uri="{FF2B5EF4-FFF2-40B4-BE49-F238E27FC236}">
                <a16:creationId xmlns:a16="http://schemas.microsoft.com/office/drawing/2014/main" id="{1F1E9699-47B7-4CA3-A101-0B843C2C7D04}"/>
              </a:ext>
            </a:extLst>
          </p:cNvPr>
          <p:cNvCxnSpPr/>
          <p:nvPr/>
        </p:nvCxnSpPr>
        <p:spPr>
          <a:xfrm>
            <a:off x="6096000" y="3083142"/>
            <a:ext cx="5040000" cy="0"/>
          </a:xfrm>
          <a:prstGeom prst="line">
            <a:avLst/>
          </a:prstGeom>
          <a:ln w="12700">
            <a:gradFill flip="none" rotWithShape="1">
              <a:gsLst>
                <a:gs pos="0">
                  <a:schemeClr val="tx2"/>
                </a:gs>
                <a:gs pos="100000">
                  <a:schemeClr val="tx2">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B4A5D74A-133B-4E25-84C1-BF84DE9E9FE9}"/>
              </a:ext>
            </a:extLst>
          </p:cNvPr>
          <p:cNvSpPr txBox="1"/>
          <p:nvPr/>
        </p:nvSpPr>
        <p:spPr>
          <a:xfrm>
            <a:off x="6994164" y="3419347"/>
            <a:ext cx="4141836" cy="215444"/>
          </a:xfrm>
          <a:prstGeom prst="rect">
            <a:avLst/>
          </a:prstGeom>
          <a:noFill/>
        </p:spPr>
        <p:txBody>
          <a:bodyPr wrap="square" lIns="0" tIns="0" rIns="0" bIns="0" rtlCol="0" anchor="ctr">
            <a:spAutoFit/>
          </a:bodyPr>
          <a:lstStyle/>
          <a:p>
            <a:pPr lvl="0">
              <a:buClr>
                <a:srgbClr val="CBA43E"/>
              </a:buClr>
            </a:pPr>
            <a:r>
              <a:rPr lang="en-US" sz="1400" dirty="0"/>
              <a:t>01.12. - 14.12.2022</a:t>
            </a:r>
          </a:p>
        </p:txBody>
      </p:sp>
      <p:grpSp>
        <p:nvGrpSpPr>
          <p:cNvPr id="30" name="Group 29">
            <a:extLst>
              <a:ext uri="{FF2B5EF4-FFF2-40B4-BE49-F238E27FC236}">
                <a16:creationId xmlns:a16="http://schemas.microsoft.com/office/drawing/2014/main" id="{35D0A2A3-7287-4805-AD36-9ABB41D07C32}"/>
              </a:ext>
            </a:extLst>
          </p:cNvPr>
          <p:cNvGrpSpPr/>
          <p:nvPr/>
        </p:nvGrpSpPr>
        <p:grpSpPr>
          <a:xfrm>
            <a:off x="6100509" y="1642748"/>
            <a:ext cx="741246" cy="741246"/>
            <a:chOff x="6100509" y="1642748"/>
            <a:chExt cx="741246" cy="741246"/>
          </a:xfrm>
        </p:grpSpPr>
        <p:sp>
          <p:nvSpPr>
            <p:cNvPr id="227" name="Ellipse 60">
              <a:extLst>
                <a:ext uri="{FF2B5EF4-FFF2-40B4-BE49-F238E27FC236}">
                  <a16:creationId xmlns:a16="http://schemas.microsoft.com/office/drawing/2014/main" id="{C6F0DC23-3119-45DD-8E30-9292571E7868}"/>
                </a:ext>
              </a:extLst>
            </p:cNvPr>
            <p:cNvSpPr/>
            <p:nvPr/>
          </p:nvSpPr>
          <p:spPr>
            <a:xfrm>
              <a:off x="6100509" y="1642748"/>
              <a:ext cx="741246" cy="74124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228" name="Group 44">
              <a:extLst>
                <a:ext uri="{FF2B5EF4-FFF2-40B4-BE49-F238E27FC236}">
                  <a16:creationId xmlns:a16="http://schemas.microsoft.com/office/drawing/2014/main" id="{38462DFA-8A99-4523-8BB4-0925838B235E}"/>
                </a:ext>
              </a:extLst>
            </p:cNvPr>
            <p:cNvGrpSpPr>
              <a:grpSpLocks noChangeAspect="1"/>
            </p:cNvGrpSpPr>
            <p:nvPr/>
          </p:nvGrpSpPr>
          <p:grpSpPr bwMode="auto">
            <a:xfrm>
              <a:off x="6306900" y="1793374"/>
              <a:ext cx="328464" cy="439995"/>
              <a:chOff x="2996" y="2490"/>
              <a:chExt cx="268" cy="359"/>
            </a:xfrm>
          </p:grpSpPr>
          <p:sp>
            <p:nvSpPr>
              <p:cNvPr id="229" name="Freeform 45">
                <a:extLst>
                  <a:ext uri="{FF2B5EF4-FFF2-40B4-BE49-F238E27FC236}">
                    <a16:creationId xmlns:a16="http://schemas.microsoft.com/office/drawing/2014/main" id="{67CA1BCA-A710-4409-AA17-3A827829AD1E}"/>
                  </a:ext>
                </a:extLst>
              </p:cNvPr>
              <p:cNvSpPr>
                <a:spLocks/>
              </p:cNvSpPr>
              <p:nvPr/>
            </p:nvSpPr>
            <p:spPr bwMode="auto">
              <a:xfrm>
                <a:off x="3059" y="2490"/>
                <a:ext cx="142" cy="47"/>
              </a:xfrm>
              <a:custGeom>
                <a:avLst/>
                <a:gdLst>
                  <a:gd name="T0" fmla="*/ 36 w 36"/>
                  <a:gd name="T1" fmla="*/ 12 h 12"/>
                  <a:gd name="T2" fmla="*/ 0 w 36"/>
                  <a:gd name="T3" fmla="*/ 12 h 12"/>
                  <a:gd name="T4" fmla="*/ 0 w 36"/>
                  <a:gd name="T5" fmla="*/ 8 h 12"/>
                  <a:gd name="T6" fmla="*/ 8 w 36"/>
                  <a:gd name="T7" fmla="*/ 0 h 12"/>
                  <a:gd name="T8" fmla="*/ 28 w 36"/>
                  <a:gd name="T9" fmla="*/ 0 h 12"/>
                  <a:gd name="T10" fmla="*/ 36 w 36"/>
                  <a:gd name="T11" fmla="*/ 8 h 12"/>
                  <a:gd name="T12" fmla="*/ 36 w 36"/>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36" h="12">
                    <a:moveTo>
                      <a:pt x="36" y="12"/>
                    </a:moveTo>
                    <a:cubicBezTo>
                      <a:pt x="0" y="12"/>
                      <a:pt x="0" y="12"/>
                      <a:pt x="0" y="12"/>
                    </a:cubicBezTo>
                    <a:cubicBezTo>
                      <a:pt x="0" y="8"/>
                      <a:pt x="0" y="8"/>
                      <a:pt x="0" y="8"/>
                    </a:cubicBezTo>
                    <a:cubicBezTo>
                      <a:pt x="0" y="4"/>
                      <a:pt x="4" y="0"/>
                      <a:pt x="8" y="0"/>
                    </a:cubicBezTo>
                    <a:cubicBezTo>
                      <a:pt x="28" y="0"/>
                      <a:pt x="28" y="0"/>
                      <a:pt x="28" y="0"/>
                    </a:cubicBezTo>
                    <a:cubicBezTo>
                      <a:pt x="32" y="0"/>
                      <a:pt x="36" y="4"/>
                      <a:pt x="36" y="8"/>
                    </a:cubicBezTo>
                    <a:lnTo>
                      <a:pt x="36" y="12"/>
                    </a:lnTo>
                    <a:close/>
                  </a:path>
                </a:pathLst>
              </a:cu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30" name="Freeform 46">
                <a:extLst>
                  <a:ext uri="{FF2B5EF4-FFF2-40B4-BE49-F238E27FC236}">
                    <a16:creationId xmlns:a16="http://schemas.microsoft.com/office/drawing/2014/main" id="{ACB7DE73-36CC-40B3-B392-71C0B1A319F4}"/>
                  </a:ext>
                </a:extLst>
              </p:cNvPr>
              <p:cNvSpPr>
                <a:spLocks/>
              </p:cNvSpPr>
              <p:nvPr/>
            </p:nvSpPr>
            <p:spPr bwMode="auto">
              <a:xfrm>
                <a:off x="2996" y="2521"/>
                <a:ext cx="268" cy="328"/>
              </a:xfrm>
              <a:custGeom>
                <a:avLst/>
                <a:gdLst>
                  <a:gd name="T0" fmla="*/ 237 w 268"/>
                  <a:gd name="T1" fmla="*/ 0 h 328"/>
                  <a:gd name="T2" fmla="*/ 268 w 268"/>
                  <a:gd name="T3" fmla="*/ 0 h 328"/>
                  <a:gd name="T4" fmla="*/ 268 w 268"/>
                  <a:gd name="T5" fmla="*/ 328 h 328"/>
                  <a:gd name="T6" fmla="*/ 0 w 268"/>
                  <a:gd name="T7" fmla="*/ 328 h 328"/>
                  <a:gd name="T8" fmla="*/ 0 w 268"/>
                  <a:gd name="T9" fmla="*/ 0 h 328"/>
                  <a:gd name="T10" fmla="*/ 32 w 268"/>
                  <a:gd name="T11" fmla="*/ 0 h 328"/>
                </a:gdLst>
                <a:ahLst/>
                <a:cxnLst>
                  <a:cxn ang="0">
                    <a:pos x="T0" y="T1"/>
                  </a:cxn>
                  <a:cxn ang="0">
                    <a:pos x="T2" y="T3"/>
                  </a:cxn>
                  <a:cxn ang="0">
                    <a:pos x="T4" y="T5"/>
                  </a:cxn>
                  <a:cxn ang="0">
                    <a:pos x="T6" y="T7"/>
                  </a:cxn>
                  <a:cxn ang="0">
                    <a:pos x="T8" y="T9"/>
                  </a:cxn>
                  <a:cxn ang="0">
                    <a:pos x="T10" y="T11"/>
                  </a:cxn>
                </a:cxnLst>
                <a:rect l="0" t="0" r="r" b="b"/>
                <a:pathLst>
                  <a:path w="268" h="328">
                    <a:moveTo>
                      <a:pt x="237" y="0"/>
                    </a:moveTo>
                    <a:lnTo>
                      <a:pt x="268" y="0"/>
                    </a:lnTo>
                    <a:lnTo>
                      <a:pt x="268" y="328"/>
                    </a:lnTo>
                    <a:lnTo>
                      <a:pt x="0" y="328"/>
                    </a:lnTo>
                    <a:lnTo>
                      <a:pt x="0" y="0"/>
                    </a:lnTo>
                    <a:lnTo>
                      <a:pt x="32" y="0"/>
                    </a:lnTo>
                  </a:path>
                </a:pathLst>
              </a:cu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31" name="Freeform 47">
                <a:extLst>
                  <a:ext uri="{FF2B5EF4-FFF2-40B4-BE49-F238E27FC236}">
                    <a16:creationId xmlns:a16="http://schemas.microsoft.com/office/drawing/2014/main" id="{70E465B1-4B03-45F5-A4C9-60A0423BDFDF}"/>
                  </a:ext>
                </a:extLst>
              </p:cNvPr>
              <p:cNvSpPr>
                <a:spLocks/>
              </p:cNvSpPr>
              <p:nvPr/>
            </p:nvSpPr>
            <p:spPr bwMode="auto">
              <a:xfrm>
                <a:off x="3028" y="2615"/>
                <a:ext cx="78" cy="47"/>
              </a:xfrm>
              <a:custGeom>
                <a:avLst/>
                <a:gdLst>
                  <a:gd name="T0" fmla="*/ 0 w 78"/>
                  <a:gd name="T1" fmla="*/ 15 h 47"/>
                  <a:gd name="T2" fmla="*/ 31 w 78"/>
                  <a:gd name="T3" fmla="*/ 47 h 47"/>
                  <a:gd name="T4" fmla="*/ 78 w 78"/>
                  <a:gd name="T5" fmla="*/ 0 h 47"/>
                </a:gdLst>
                <a:ahLst/>
                <a:cxnLst>
                  <a:cxn ang="0">
                    <a:pos x="T0" y="T1"/>
                  </a:cxn>
                  <a:cxn ang="0">
                    <a:pos x="T2" y="T3"/>
                  </a:cxn>
                  <a:cxn ang="0">
                    <a:pos x="T4" y="T5"/>
                  </a:cxn>
                </a:cxnLst>
                <a:rect l="0" t="0" r="r" b="b"/>
                <a:pathLst>
                  <a:path w="78" h="47">
                    <a:moveTo>
                      <a:pt x="0" y="15"/>
                    </a:moveTo>
                    <a:lnTo>
                      <a:pt x="31" y="47"/>
                    </a:lnTo>
                    <a:lnTo>
                      <a:pt x="78" y="0"/>
                    </a:lnTo>
                  </a:path>
                </a:pathLst>
              </a:cu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32" name="Line 48">
                <a:extLst>
                  <a:ext uri="{FF2B5EF4-FFF2-40B4-BE49-F238E27FC236}">
                    <a16:creationId xmlns:a16="http://schemas.microsoft.com/office/drawing/2014/main" id="{E1C24694-0EE7-4FE3-8DFE-A05D48E83B89}"/>
                  </a:ext>
                </a:extLst>
              </p:cNvPr>
              <p:cNvSpPr>
                <a:spLocks noChangeShapeType="1"/>
              </p:cNvSpPr>
              <p:nvPr/>
            </p:nvSpPr>
            <p:spPr bwMode="auto">
              <a:xfrm>
                <a:off x="3154" y="2646"/>
                <a:ext cx="63"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33" name="Freeform 49">
                <a:extLst>
                  <a:ext uri="{FF2B5EF4-FFF2-40B4-BE49-F238E27FC236}">
                    <a16:creationId xmlns:a16="http://schemas.microsoft.com/office/drawing/2014/main" id="{211DDAF6-7017-4EA8-B7EE-23E1925BE913}"/>
                  </a:ext>
                </a:extLst>
              </p:cNvPr>
              <p:cNvSpPr>
                <a:spLocks/>
              </p:cNvSpPr>
              <p:nvPr/>
            </p:nvSpPr>
            <p:spPr bwMode="auto">
              <a:xfrm>
                <a:off x="3028" y="2709"/>
                <a:ext cx="78" cy="46"/>
              </a:xfrm>
              <a:custGeom>
                <a:avLst/>
                <a:gdLst>
                  <a:gd name="T0" fmla="*/ 0 w 78"/>
                  <a:gd name="T1" fmla="*/ 15 h 46"/>
                  <a:gd name="T2" fmla="*/ 31 w 78"/>
                  <a:gd name="T3" fmla="*/ 46 h 46"/>
                  <a:gd name="T4" fmla="*/ 78 w 78"/>
                  <a:gd name="T5" fmla="*/ 0 h 46"/>
                </a:gdLst>
                <a:ahLst/>
                <a:cxnLst>
                  <a:cxn ang="0">
                    <a:pos x="T0" y="T1"/>
                  </a:cxn>
                  <a:cxn ang="0">
                    <a:pos x="T2" y="T3"/>
                  </a:cxn>
                  <a:cxn ang="0">
                    <a:pos x="T4" y="T5"/>
                  </a:cxn>
                </a:cxnLst>
                <a:rect l="0" t="0" r="r" b="b"/>
                <a:pathLst>
                  <a:path w="78" h="46">
                    <a:moveTo>
                      <a:pt x="0" y="15"/>
                    </a:moveTo>
                    <a:lnTo>
                      <a:pt x="31" y="46"/>
                    </a:lnTo>
                    <a:lnTo>
                      <a:pt x="78" y="0"/>
                    </a:lnTo>
                  </a:path>
                </a:pathLst>
              </a:cu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34" name="Line 50">
                <a:extLst>
                  <a:ext uri="{FF2B5EF4-FFF2-40B4-BE49-F238E27FC236}">
                    <a16:creationId xmlns:a16="http://schemas.microsoft.com/office/drawing/2014/main" id="{5E36E8DA-31A3-4479-B450-610AA6439EAE}"/>
                  </a:ext>
                </a:extLst>
              </p:cNvPr>
              <p:cNvSpPr>
                <a:spLocks noChangeShapeType="1"/>
              </p:cNvSpPr>
              <p:nvPr/>
            </p:nvSpPr>
            <p:spPr bwMode="auto">
              <a:xfrm>
                <a:off x="3154" y="2740"/>
                <a:ext cx="63"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grpSp>
        <p:nvGrpSpPr>
          <p:cNvPr id="250" name="Group 249">
            <a:extLst>
              <a:ext uri="{FF2B5EF4-FFF2-40B4-BE49-F238E27FC236}">
                <a16:creationId xmlns:a16="http://schemas.microsoft.com/office/drawing/2014/main" id="{56CE69C4-4F37-4630-840C-6A544B1D1C4A}"/>
              </a:ext>
            </a:extLst>
          </p:cNvPr>
          <p:cNvGrpSpPr/>
          <p:nvPr/>
        </p:nvGrpSpPr>
        <p:grpSpPr>
          <a:xfrm>
            <a:off x="6100509" y="3156446"/>
            <a:ext cx="741246" cy="741246"/>
            <a:chOff x="6100509" y="4610436"/>
            <a:chExt cx="741246" cy="741246"/>
          </a:xfrm>
        </p:grpSpPr>
        <p:sp>
          <p:nvSpPr>
            <p:cNvPr id="244" name="Ellipse 60">
              <a:extLst>
                <a:ext uri="{FF2B5EF4-FFF2-40B4-BE49-F238E27FC236}">
                  <a16:creationId xmlns:a16="http://schemas.microsoft.com/office/drawing/2014/main" id="{4E29BA90-E170-4A4F-87BD-111CC4CFCAA1}"/>
                </a:ext>
              </a:extLst>
            </p:cNvPr>
            <p:cNvSpPr/>
            <p:nvPr/>
          </p:nvSpPr>
          <p:spPr>
            <a:xfrm>
              <a:off x="6100509" y="4610436"/>
              <a:ext cx="741246" cy="74124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114" name="Group 19">
              <a:extLst>
                <a:ext uri="{FF2B5EF4-FFF2-40B4-BE49-F238E27FC236}">
                  <a16:creationId xmlns:a16="http://schemas.microsoft.com/office/drawing/2014/main" id="{9DF58B0E-B734-43DE-B791-DDC26E110519}"/>
                </a:ext>
              </a:extLst>
            </p:cNvPr>
            <p:cNvGrpSpPr>
              <a:grpSpLocks noChangeAspect="1"/>
            </p:cNvGrpSpPr>
            <p:nvPr/>
          </p:nvGrpSpPr>
          <p:grpSpPr bwMode="auto">
            <a:xfrm>
              <a:off x="6258362" y="4739118"/>
              <a:ext cx="425541" cy="426733"/>
              <a:chOff x="5448" y="2047"/>
              <a:chExt cx="357" cy="358"/>
            </a:xfrm>
          </p:grpSpPr>
          <p:sp>
            <p:nvSpPr>
              <p:cNvPr id="115" name="Freeform 20">
                <a:extLst>
                  <a:ext uri="{FF2B5EF4-FFF2-40B4-BE49-F238E27FC236}">
                    <a16:creationId xmlns:a16="http://schemas.microsoft.com/office/drawing/2014/main" id="{8F7179F3-BAEA-42C4-9BBE-F3EEDE650922}"/>
                  </a:ext>
                </a:extLst>
              </p:cNvPr>
              <p:cNvSpPr>
                <a:spLocks/>
              </p:cNvSpPr>
              <p:nvPr/>
            </p:nvSpPr>
            <p:spPr bwMode="auto">
              <a:xfrm>
                <a:off x="5541" y="2218"/>
                <a:ext cx="78" cy="125"/>
              </a:xfrm>
              <a:custGeom>
                <a:avLst/>
                <a:gdLst>
                  <a:gd name="T0" fmla="*/ 0 w 20"/>
                  <a:gd name="T1" fmla="*/ 24 h 32"/>
                  <a:gd name="T2" fmla="*/ 0 w 20"/>
                  <a:gd name="T3" fmla="*/ 24 h 32"/>
                  <a:gd name="T4" fmla="*/ 8 w 20"/>
                  <a:gd name="T5" fmla="*/ 32 h 32"/>
                  <a:gd name="T6" fmla="*/ 12 w 20"/>
                  <a:gd name="T7" fmla="*/ 32 h 32"/>
                  <a:gd name="T8" fmla="*/ 20 w 20"/>
                  <a:gd name="T9" fmla="*/ 24 h 32"/>
                  <a:gd name="T10" fmla="*/ 20 w 20"/>
                  <a:gd name="T11" fmla="*/ 24 h 32"/>
                  <a:gd name="T12" fmla="*/ 20 w 20"/>
                  <a:gd name="T13" fmla="*/ 24 h 32"/>
                  <a:gd name="T14" fmla="*/ 12 w 20"/>
                  <a:gd name="T15" fmla="*/ 16 h 32"/>
                  <a:gd name="T16" fmla="*/ 8 w 20"/>
                  <a:gd name="T17" fmla="*/ 16 h 32"/>
                  <a:gd name="T18" fmla="*/ 12 w 20"/>
                  <a:gd name="T19" fmla="*/ 16 h 32"/>
                  <a:gd name="T20" fmla="*/ 20 w 20"/>
                  <a:gd name="T21" fmla="*/ 8 h 32"/>
                  <a:gd name="T22" fmla="*/ 20 w 20"/>
                  <a:gd name="T23" fmla="*/ 8 h 32"/>
                  <a:gd name="T24" fmla="*/ 20 w 20"/>
                  <a:gd name="T25" fmla="*/ 8 h 32"/>
                  <a:gd name="T26" fmla="*/ 12 w 20"/>
                  <a:gd name="T27" fmla="*/ 0 h 32"/>
                  <a:gd name="T28" fmla="*/ 8 w 20"/>
                  <a:gd name="T29" fmla="*/ 0 h 32"/>
                  <a:gd name="T30" fmla="*/ 0 w 20"/>
                  <a:gd name="T31" fmla="*/ 8 h 32"/>
                  <a:gd name="T32" fmla="*/ 0 w 20"/>
                  <a:gd name="T33"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2">
                    <a:moveTo>
                      <a:pt x="0" y="24"/>
                    </a:moveTo>
                    <a:cubicBezTo>
                      <a:pt x="0" y="24"/>
                      <a:pt x="0" y="24"/>
                      <a:pt x="0" y="24"/>
                    </a:cubicBezTo>
                    <a:cubicBezTo>
                      <a:pt x="0" y="28"/>
                      <a:pt x="4" y="32"/>
                      <a:pt x="8" y="32"/>
                    </a:cubicBezTo>
                    <a:cubicBezTo>
                      <a:pt x="12" y="32"/>
                      <a:pt x="12" y="32"/>
                      <a:pt x="12" y="32"/>
                    </a:cubicBezTo>
                    <a:cubicBezTo>
                      <a:pt x="16" y="32"/>
                      <a:pt x="20" y="28"/>
                      <a:pt x="20" y="24"/>
                    </a:cubicBezTo>
                    <a:cubicBezTo>
                      <a:pt x="20" y="24"/>
                      <a:pt x="20" y="24"/>
                      <a:pt x="20" y="24"/>
                    </a:cubicBezTo>
                    <a:cubicBezTo>
                      <a:pt x="20" y="24"/>
                      <a:pt x="20" y="24"/>
                      <a:pt x="20" y="24"/>
                    </a:cubicBezTo>
                    <a:cubicBezTo>
                      <a:pt x="20" y="20"/>
                      <a:pt x="16" y="16"/>
                      <a:pt x="12" y="16"/>
                    </a:cubicBezTo>
                    <a:cubicBezTo>
                      <a:pt x="8" y="16"/>
                      <a:pt x="8" y="16"/>
                      <a:pt x="8" y="16"/>
                    </a:cubicBezTo>
                    <a:cubicBezTo>
                      <a:pt x="12" y="16"/>
                      <a:pt x="12" y="16"/>
                      <a:pt x="12" y="16"/>
                    </a:cubicBezTo>
                    <a:cubicBezTo>
                      <a:pt x="16" y="16"/>
                      <a:pt x="20" y="12"/>
                      <a:pt x="20" y="8"/>
                    </a:cubicBezTo>
                    <a:cubicBezTo>
                      <a:pt x="20" y="8"/>
                      <a:pt x="20" y="8"/>
                      <a:pt x="20" y="8"/>
                    </a:cubicBezTo>
                    <a:cubicBezTo>
                      <a:pt x="20" y="8"/>
                      <a:pt x="20" y="8"/>
                      <a:pt x="20" y="8"/>
                    </a:cubicBezTo>
                    <a:cubicBezTo>
                      <a:pt x="20" y="4"/>
                      <a:pt x="16" y="0"/>
                      <a:pt x="12" y="0"/>
                    </a:cubicBezTo>
                    <a:cubicBezTo>
                      <a:pt x="8" y="0"/>
                      <a:pt x="8" y="0"/>
                      <a:pt x="8" y="0"/>
                    </a:cubicBezTo>
                    <a:cubicBezTo>
                      <a:pt x="4" y="0"/>
                      <a:pt x="0" y="4"/>
                      <a:pt x="0" y="8"/>
                    </a:cubicBezTo>
                    <a:cubicBezTo>
                      <a:pt x="0" y="8"/>
                      <a:pt x="0" y="8"/>
                      <a:pt x="0" y="8"/>
                    </a:cubicBezTo>
                  </a:path>
                </a:pathLst>
              </a:custGeom>
              <a:grp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16" name="Freeform 21">
                <a:extLst>
                  <a:ext uri="{FF2B5EF4-FFF2-40B4-BE49-F238E27FC236}">
                    <a16:creationId xmlns:a16="http://schemas.microsoft.com/office/drawing/2014/main" id="{FC0E18B7-6BD3-42EB-BBE5-22D0B6FF8C0C}"/>
                  </a:ext>
                </a:extLst>
              </p:cNvPr>
              <p:cNvSpPr>
                <a:spLocks/>
              </p:cNvSpPr>
              <p:nvPr/>
            </p:nvSpPr>
            <p:spPr bwMode="auto">
              <a:xfrm>
                <a:off x="5448" y="2094"/>
                <a:ext cx="357" cy="311"/>
              </a:xfrm>
              <a:custGeom>
                <a:avLst/>
                <a:gdLst>
                  <a:gd name="T0" fmla="*/ 88 w 92"/>
                  <a:gd name="T1" fmla="*/ 80 h 80"/>
                  <a:gd name="T2" fmla="*/ 4 w 92"/>
                  <a:gd name="T3" fmla="*/ 80 h 80"/>
                  <a:gd name="T4" fmla="*/ 0 w 92"/>
                  <a:gd name="T5" fmla="*/ 76 h 80"/>
                  <a:gd name="T6" fmla="*/ 0 w 92"/>
                  <a:gd name="T7" fmla="*/ 4 h 80"/>
                  <a:gd name="T8" fmla="*/ 4 w 92"/>
                  <a:gd name="T9" fmla="*/ 0 h 80"/>
                  <a:gd name="T10" fmla="*/ 88 w 92"/>
                  <a:gd name="T11" fmla="*/ 0 h 80"/>
                  <a:gd name="T12" fmla="*/ 92 w 92"/>
                  <a:gd name="T13" fmla="*/ 4 h 80"/>
                  <a:gd name="T14" fmla="*/ 92 w 92"/>
                  <a:gd name="T15" fmla="*/ 76 h 80"/>
                  <a:gd name="T16" fmla="*/ 88 w 92"/>
                  <a:gd name="T17"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80">
                    <a:moveTo>
                      <a:pt x="88" y="80"/>
                    </a:moveTo>
                    <a:cubicBezTo>
                      <a:pt x="4" y="80"/>
                      <a:pt x="4" y="80"/>
                      <a:pt x="4" y="80"/>
                    </a:cubicBezTo>
                    <a:cubicBezTo>
                      <a:pt x="2" y="80"/>
                      <a:pt x="0" y="78"/>
                      <a:pt x="0" y="76"/>
                    </a:cubicBezTo>
                    <a:cubicBezTo>
                      <a:pt x="0" y="4"/>
                      <a:pt x="0" y="4"/>
                      <a:pt x="0" y="4"/>
                    </a:cubicBezTo>
                    <a:cubicBezTo>
                      <a:pt x="0" y="2"/>
                      <a:pt x="2" y="0"/>
                      <a:pt x="4" y="0"/>
                    </a:cubicBezTo>
                    <a:cubicBezTo>
                      <a:pt x="88" y="0"/>
                      <a:pt x="88" y="0"/>
                      <a:pt x="88" y="0"/>
                    </a:cubicBezTo>
                    <a:cubicBezTo>
                      <a:pt x="90" y="0"/>
                      <a:pt x="92" y="2"/>
                      <a:pt x="92" y="4"/>
                    </a:cubicBezTo>
                    <a:cubicBezTo>
                      <a:pt x="92" y="76"/>
                      <a:pt x="92" y="76"/>
                      <a:pt x="92" y="76"/>
                    </a:cubicBezTo>
                    <a:cubicBezTo>
                      <a:pt x="92" y="78"/>
                      <a:pt x="90" y="80"/>
                      <a:pt x="88" y="80"/>
                    </a:cubicBezTo>
                    <a:close/>
                  </a:path>
                </a:pathLst>
              </a:custGeom>
              <a:grp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17" name="Line 22">
                <a:extLst>
                  <a:ext uri="{FF2B5EF4-FFF2-40B4-BE49-F238E27FC236}">
                    <a16:creationId xmlns:a16="http://schemas.microsoft.com/office/drawing/2014/main" id="{F3A640B4-46F0-4409-A73E-B9E81059C66E}"/>
                  </a:ext>
                </a:extLst>
              </p:cNvPr>
              <p:cNvSpPr>
                <a:spLocks noChangeShapeType="1"/>
              </p:cNvSpPr>
              <p:nvPr/>
            </p:nvSpPr>
            <p:spPr bwMode="auto">
              <a:xfrm>
                <a:off x="5448" y="2172"/>
                <a:ext cx="357" cy="0"/>
              </a:xfrm>
              <a:prstGeom prst="line">
                <a:avLst/>
              </a:prstGeom>
              <a:grp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18" name="Line 23">
                <a:extLst>
                  <a:ext uri="{FF2B5EF4-FFF2-40B4-BE49-F238E27FC236}">
                    <a16:creationId xmlns:a16="http://schemas.microsoft.com/office/drawing/2014/main" id="{E25A87EA-1CFB-4C4A-8E69-B2D4AD89BE41}"/>
                  </a:ext>
                </a:extLst>
              </p:cNvPr>
              <p:cNvSpPr>
                <a:spLocks noChangeShapeType="1"/>
              </p:cNvSpPr>
              <p:nvPr/>
            </p:nvSpPr>
            <p:spPr bwMode="auto">
              <a:xfrm>
                <a:off x="5743" y="2047"/>
                <a:ext cx="0" cy="78"/>
              </a:xfrm>
              <a:prstGeom prst="line">
                <a:avLst/>
              </a:prstGeom>
              <a:grp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19" name="Line 24">
                <a:extLst>
                  <a:ext uri="{FF2B5EF4-FFF2-40B4-BE49-F238E27FC236}">
                    <a16:creationId xmlns:a16="http://schemas.microsoft.com/office/drawing/2014/main" id="{43E117CF-B6A4-4128-8A9D-B814D692EB4A}"/>
                  </a:ext>
                </a:extLst>
              </p:cNvPr>
              <p:cNvSpPr>
                <a:spLocks noChangeShapeType="1"/>
              </p:cNvSpPr>
              <p:nvPr/>
            </p:nvSpPr>
            <p:spPr bwMode="auto">
              <a:xfrm>
                <a:off x="5510" y="2047"/>
                <a:ext cx="0" cy="78"/>
              </a:xfrm>
              <a:prstGeom prst="line">
                <a:avLst/>
              </a:prstGeom>
              <a:grp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20" name="Freeform 25">
                <a:extLst>
                  <a:ext uri="{FF2B5EF4-FFF2-40B4-BE49-F238E27FC236}">
                    <a16:creationId xmlns:a16="http://schemas.microsoft.com/office/drawing/2014/main" id="{D2A52365-6044-4B9E-9706-C7EE8F9C39AF}"/>
                  </a:ext>
                </a:extLst>
              </p:cNvPr>
              <p:cNvSpPr>
                <a:spLocks/>
              </p:cNvSpPr>
              <p:nvPr/>
            </p:nvSpPr>
            <p:spPr bwMode="auto">
              <a:xfrm>
                <a:off x="5665" y="2218"/>
                <a:ext cx="31" cy="125"/>
              </a:xfrm>
              <a:custGeom>
                <a:avLst/>
                <a:gdLst>
                  <a:gd name="T0" fmla="*/ 31 w 31"/>
                  <a:gd name="T1" fmla="*/ 125 h 125"/>
                  <a:gd name="T2" fmla="*/ 31 w 31"/>
                  <a:gd name="T3" fmla="*/ 0 h 125"/>
                  <a:gd name="T4" fmla="*/ 0 w 31"/>
                  <a:gd name="T5" fmla="*/ 31 h 125"/>
                </a:gdLst>
                <a:ahLst/>
                <a:cxnLst>
                  <a:cxn ang="0">
                    <a:pos x="T0" y="T1"/>
                  </a:cxn>
                  <a:cxn ang="0">
                    <a:pos x="T2" y="T3"/>
                  </a:cxn>
                  <a:cxn ang="0">
                    <a:pos x="T4" y="T5"/>
                  </a:cxn>
                </a:cxnLst>
                <a:rect l="0" t="0" r="r" b="b"/>
                <a:pathLst>
                  <a:path w="31" h="125">
                    <a:moveTo>
                      <a:pt x="31" y="125"/>
                    </a:moveTo>
                    <a:lnTo>
                      <a:pt x="31" y="0"/>
                    </a:lnTo>
                    <a:lnTo>
                      <a:pt x="0" y="31"/>
                    </a:lnTo>
                  </a:path>
                </a:pathLst>
              </a:custGeom>
              <a:grpFill/>
              <a:ln w="1905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grpSp>
        <p:nvGrpSpPr>
          <p:cNvPr id="27" name="Group 26">
            <a:extLst>
              <a:ext uri="{FF2B5EF4-FFF2-40B4-BE49-F238E27FC236}">
                <a16:creationId xmlns:a16="http://schemas.microsoft.com/office/drawing/2014/main" id="{61E2F72B-9B06-47F7-A8C4-36539F88418B}"/>
              </a:ext>
            </a:extLst>
          </p:cNvPr>
          <p:cNvGrpSpPr/>
          <p:nvPr/>
        </p:nvGrpSpPr>
        <p:grpSpPr>
          <a:xfrm>
            <a:off x="407988" y="1642748"/>
            <a:ext cx="741246" cy="741246"/>
            <a:chOff x="407988" y="1642748"/>
            <a:chExt cx="741246" cy="741246"/>
          </a:xfrm>
        </p:grpSpPr>
        <p:sp>
          <p:nvSpPr>
            <p:cNvPr id="245" name="Ellipse 60">
              <a:extLst>
                <a:ext uri="{FF2B5EF4-FFF2-40B4-BE49-F238E27FC236}">
                  <a16:creationId xmlns:a16="http://schemas.microsoft.com/office/drawing/2014/main" id="{ADF6D461-3D47-46A3-99C9-214F03239CF4}"/>
                </a:ext>
              </a:extLst>
            </p:cNvPr>
            <p:cNvSpPr/>
            <p:nvPr/>
          </p:nvSpPr>
          <p:spPr>
            <a:xfrm>
              <a:off x="407988" y="1642748"/>
              <a:ext cx="741246" cy="74124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4" name="Group 3">
              <a:extLst>
                <a:ext uri="{FF2B5EF4-FFF2-40B4-BE49-F238E27FC236}">
                  <a16:creationId xmlns:a16="http://schemas.microsoft.com/office/drawing/2014/main" id="{E1BFED18-9C3D-46FB-903F-1E7BD1D4DC2D}"/>
                </a:ext>
              </a:extLst>
            </p:cNvPr>
            <p:cNvGrpSpPr/>
            <p:nvPr/>
          </p:nvGrpSpPr>
          <p:grpSpPr>
            <a:xfrm>
              <a:off x="536561" y="1777772"/>
              <a:ext cx="467474" cy="471199"/>
              <a:chOff x="-280784" y="1727394"/>
              <a:chExt cx="361897" cy="364781"/>
            </a:xfrm>
          </p:grpSpPr>
          <p:sp>
            <p:nvSpPr>
              <p:cNvPr id="138" name="Freeform 20">
                <a:extLst>
                  <a:ext uri="{FF2B5EF4-FFF2-40B4-BE49-F238E27FC236}">
                    <a16:creationId xmlns:a16="http://schemas.microsoft.com/office/drawing/2014/main" id="{4A5C2860-942A-45BF-9E31-9E94C4DC02BA}"/>
                  </a:ext>
                </a:extLst>
              </p:cNvPr>
              <p:cNvSpPr>
                <a:spLocks/>
              </p:cNvSpPr>
              <p:nvPr/>
            </p:nvSpPr>
            <p:spPr bwMode="auto">
              <a:xfrm>
                <a:off x="-207251" y="1874460"/>
                <a:ext cx="122555" cy="73533"/>
              </a:xfrm>
              <a:custGeom>
                <a:avLst/>
                <a:gdLst>
                  <a:gd name="T0" fmla="*/ 40 w 40"/>
                  <a:gd name="T1" fmla="*/ 24 h 24"/>
                  <a:gd name="T2" fmla="*/ 40 w 40"/>
                  <a:gd name="T3" fmla="*/ 12 h 24"/>
                  <a:gd name="T4" fmla="*/ 20 w 40"/>
                  <a:gd name="T5" fmla="*/ 0 h 24"/>
                  <a:gd name="T6" fmla="*/ 0 w 40"/>
                  <a:gd name="T7" fmla="*/ 12 h 24"/>
                  <a:gd name="T8" fmla="*/ 0 w 40"/>
                  <a:gd name="T9" fmla="*/ 24 h 24"/>
                </a:gdLst>
                <a:ahLst/>
                <a:cxnLst>
                  <a:cxn ang="0">
                    <a:pos x="T0" y="T1"/>
                  </a:cxn>
                  <a:cxn ang="0">
                    <a:pos x="T2" y="T3"/>
                  </a:cxn>
                  <a:cxn ang="0">
                    <a:pos x="T4" y="T5"/>
                  </a:cxn>
                  <a:cxn ang="0">
                    <a:pos x="T6" y="T7"/>
                  </a:cxn>
                  <a:cxn ang="0">
                    <a:pos x="T8" y="T9"/>
                  </a:cxn>
                </a:cxnLst>
                <a:rect l="0" t="0" r="r" b="b"/>
                <a:pathLst>
                  <a:path w="40" h="24">
                    <a:moveTo>
                      <a:pt x="40" y="24"/>
                    </a:moveTo>
                    <a:cubicBezTo>
                      <a:pt x="40" y="12"/>
                      <a:pt x="40" y="12"/>
                      <a:pt x="40" y="12"/>
                    </a:cubicBezTo>
                    <a:cubicBezTo>
                      <a:pt x="40" y="7"/>
                      <a:pt x="29" y="0"/>
                      <a:pt x="20" y="0"/>
                    </a:cubicBezTo>
                    <a:cubicBezTo>
                      <a:pt x="11" y="0"/>
                      <a:pt x="0" y="7"/>
                      <a:pt x="0" y="12"/>
                    </a:cubicBezTo>
                    <a:cubicBezTo>
                      <a:pt x="0" y="24"/>
                      <a:pt x="0" y="24"/>
                      <a:pt x="0" y="24"/>
                    </a:cubicBezTo>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39" name="Oval 21">
                <a:extLst>
                  <a:ext uri="{FF2B5EF4-FFF2-40B4-BE49-F238E27FC236}">
                    <a16:creationId xmlns:a16="http://schemas.microsoft.com/office/drawing/2014/main" id="{00328716-B4A4-4858-A913-579D68E1432B}"/>
                  </a:ext>
                </a:extLst>
              </p:cNvPr>
              <p:cNvSpPr>
                <a:spLocks noChangeArrowheads="1"/>
              </p:cNvSpPr>
              <p:nvPr/>
            </p:nvSpPr>
            <p:spPr bwMode="auto">
              <a:xfrm>
                <a:off x="-280784" y="1727394"/>
                <a:ext cx="269621" cy="269621"/>
              </a:xfrm>
              <a:prstGeom prst="ellipse">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40" name="Freeform 22">
                <a:extLst>
                  <a:ext uri="{FF2B5EF4-FFF2-40B4-BE49-F238E27FC236}">
                    <a16:creationId xmlns:a16="http://schemas.microsoft.com/office/drawing/2014/main" id="{63C7EF10-9D29-47CF-B13E-0618202628AB}"/>
                  </a:ext>
                </a:extLst>
              </p:cNvPr>
              <p:cNvSpPr>
                <a:spLocks/>
              </p:cNvSpPr>
              <p:nvPr/>
            </p:nvSpPr>
            <p:spPr bwMode="auto">
              <a:xfrm>
                <a:off x="-182740" y="1776416"/>
                <a:ext cx="73533" cy="98044"/>
              </a:xfrm>
              <a:custGeom>
                <a:avLst/>
                <a:gdLst>
                  <a:gd name="T0" fmla="*/ 12 w 24"/>
                  <a:gd name="T1" fmla="*/ 32 h 32"/>
                  <a:gd name="T2" fmla="*/ 0 w 24"/>
                  <a:gd name="T3" fmla="*/ 18 h 32"/>
                  <a:gd name="T4" fmla="*/ 0 w 24"/>
                  <a:gd name="T5" fmla="*/ 14 h 32"/>
                  <a:gd name="T6" fmla="*/ 12 w 24"/>
                  <a:gd name="T7" fmla="*/ 0 h 32"/>
                  <a:gd name="T8" fmla="*/ 24 w 24"/>
                  <a:gd name="T9" fmla="*/ 14 h 32"/>
                  <a:gd name="T10" fmla="*/ 24 w 24"/>
                  <a:gd name="T11" fmla="*/ 18 h 32"/>
                  <a:gd name="T12" fmla="*/ 12 w 24"/>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24" h="32">
                    <a:moveTo>
                      <a:pt x="12" y="32"/>
                    </a:moveTo>
                    <a:cubicBezTo>
                      <a:pt x="5" y="32"/>
                      <a:pt x="0" y="26"/>
                      <a:pt x="0" y="18"/>
                    </a:cubicBezTo>
                    <a:cubicBezTo>
                      <a:pt x="0" y="14"/>
                      <a:pt x="0" y="14"/>
                      <a:pt x="0" y="14"/>
                    </a:cubicBezTo>
                    <a:cubicBezTo>
                      <a:pt x="0" y="6"/>
                      <a:pt x="5" y="0"/>
                      <a:pt x="12" y="0"/>
                    </a:cubicBezTo>
                    <a:cubicBezTo>
                      <a:pt x="19" y="0"/>
                      <a:pt x="24" y="6"/>
                      <a:pt x="24" y="14"/>
                    </a:cubicBezTo>
                    <a:cubicBezTo>
                      <a:pt x="24" y="18"/>
                      <a:pt x="24" y="18"/>
                      <a:pt x="24" y="18"/>
                    </a:cubicBezTo>
                    <a:cubicBezTo>
                      <a:pt x="24" y="26"/>
                      <a:pt x="19" y="32"/>
                      <a:pt x="12" y="32"/>
                    </a:cubicBez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49" name="Freeform 31">
                <a:extLst>
                  <a:ext uri="{FF2B5EF4-FFF2-40B4-BE49-F238E27FC236}">
                    <a16:creationId xmlns:a16="http://schemas.microsoft.com/office/drawing/2014/main" id="{D5E00411-A534-44E2-9457-6B5576852470}"/>
                  </a:ext>
                </a:extLst>
              </p:cNvPr>
              <p:cNvSpPr>
                <a:spLocks/>
              </p:cNvSpPr>
              <p:nvPr/>
            </p:nvSpPr>
            <p:spPr bwMode="auto">
              <a:xfrm>
                <a:off x="-76045" y="1936458"/>
                <a:ext cx="157158" cy="155717"/>
              </a:xfrm>
              <a:custGeom>
                <a:avLst/>
                <a:gdLst>
                  <a:gd name="T0" fmla="*/ 14 w 51"/>
                  <a:gd name="T1" fmla="*/ 0 h 51"/>
                  <a:gd name="T2" fmla="*/ 48 w 51"/>
                  <a:gd name="T3" fmla="*/ 34 h 51"/>
                  <a:gd name="T4" fmla="*/ 48 w 51"/>
                  <a:gd name="T5" fmla="*/ 45 h 51"/>
                  <a:gd name="T6" fmla="*/ 45 w 51"/>
                  <a:gd name="T7" fmla="*/ 48 h 51"/>
                  <a:gd name="T8" fmla="*/ 34 w 51"/>
                  <a:gd name="T9" fmla="*/ 48 h 51"/>
                  <a:gd name="T10" fmla="*/ 0 w 51"/>
                  <a:gd name="T11" fmla="*/ 14 h 51"/>
                </a:gdLst>
                <a:ahLst/>
                <a:cxnLst>
                  <a:cxn ang="0">
                    <a:pos x="T0" y="T1"/>
                  </a:cxn>
                  <a:cxn ang="0">
                    <a:pos x="T2" y="T3"/>
                  </a:cxn>
                  <a:cxn ang="0">
                    <a:pos x="T4" y="T5"/>
                  </a:cxn>
                  <a:cxn ang="0">
                    <a:pos x="T6" y="T7"/>
                  </a:cxn>
                  <a:cxn ang="0">
                    <a:pos x="T8" y="T9"/>
                  </a:cxn>
                  <a:cxn ang="0">
                    <a:pos x="T10" y="T11"/>
                  </a:cxn>
                </a:cxnLst>
                <a:rect l="0" t="0" r="r" b="b"/>
                <a:pathLst>
                  <a:path w="51" h="51">
                    <a:moveTo>
                      <a:pt x="14" y="0"/>
                    </a:moveTo>
                    <a:cubicBezTo>
                      <a:pt x="48" y="34"/>
                      <a:pt x="48" y="34"/>
                      <a:pt x="48" y="34"/>
                    </a:cubicBezTo>
                    <a:cubicBezTo>
                      <a:pt x="51" y="37"/>
                      <a:pt x="51" y="42"/>
                      <a:pt x="48" y="45"/>
                    </a:cubicBezTo>
                    <a:cubicBezTo>
                      <a:pt x="45" y="48"/>
                      <a:pt x="45" y="48"/>
                      <a:pt x="45" y="48"/>
                    </a:cubicBezTo>
                    <a:cubicBezTo>
                      <a:pt x="42" y="51"/>
                      <a:pt x="37" y="51"/>
                      <a:pt x="34" y="48"/>
                    </a:cubicBezTo>
                    <a:cubicBezTo>
                      <a:pt x="0" y="14"/>
                      <a:pt x="0" y="14"/>
                      <a:pt x="0" y="14"/>
                    </a:cubicBezTo>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grpSp>
        <p:nvGrpSpPr>
          <p:cNvPr id="26" name="Group 25">
            <a:extLst>
              <a:ext uri="{FF2B5EF4-FFF2-40B4-BE49-F238E27FC236}">
                <a16:creationId xmlns:a16="http://schemas.microsoft.com/office/drawing/2014/main" id="{7C358D8D-86FD-4864-AB4C-10A7CA6FD1EC}"/>
              </a:ext>
            </a:extLst>
          </p:cNvPr>
          <p:cNvGrpSpPr/>
          <p:nvPr/>
        </p:nvGrpSpPr>
        <p:grpSpPr>
          <a:xfrm>
            <a:off x="407988" y="3126592"/>
            <a:ext cx="741246" cy="741246"/>
            <a:chOff x="-1279867" y="3126592"/>
            <a:chExt cx="741246" cy="741246"/>
          </a:xfrm>
        </p:grpSpPr>
        <p:sp>
          <p:nvSpPr>
            <p:cNvPr id="248" name="Ellipse 60">
              <a:extLst>
                <a:ext uri="{FF2B5EF4-FFF2-40B4-BE49-F238E27FC236}">
                  <a16:creationId xmlns:a16="http://schemas.microsoft.com/office/drawing/2014/main" id="{30B8CB96-42FB-44BC-8587-56C0B1AD110D}"/>
                </a:ext>
              </a:extLst>
            </p:cNvPr>
            <p:cNvSpPr/>
            <p:nvPr/>
          </p:nvSpPr>
          <p:spPr>
            <a:xfrm>
              <a:off x="-1279867" y="3126592"/>
              <a:ext cx="741246" cy="74124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FED01553-093A-4B7D-A2D9-1D4A6A17E94D}"/>
                </a:ext>
              </a:extLst>
            </p:cNvPr>
            <p:cNvGrpSpPr/>
            <p:nvPr/>
          </p:nvGrpSpPr>
          <p:grpSpPr>
            <a:xfrm>
              <a:off x="-1151707" y="3266393"/>
              <a:ext cx="484926" cy="461644"/>
              <a:chOff x="-323410" y="4022814"/>
              <a:chExt cx="382143" cy="363797"/>
            </a:xfrm>
          </p:grpSpPr>
          <p:grpSp>
            <p:nvGrpSpPr>
              <p:cNvPr id="8" name="Group 7">
                <a:extLst>
                  <a:ext uri="{FF2B5EF4-FFF2-40B4-BE49-F238E27FC236}">
                    <a16:creationId xmlns:a16="http://schemas.microsoft.com/office/drawing/2014/main" id="{41D52CEF-5EF6-43F3-9432-0740A48ACCCF}"/>
                  </a:ext>
                </a:extLst>
              </p:cNvPr>
              <p:cNvGrpSpPr/>
              <p:nvPr/>
            </p:nvGrpSpPr>
            <p:grpSpPr>
              <a:xfrm>
                <a:off x="-193616" y="4215034"/>
                <a:ext cx="122555" cy="171577"/>
                <a:chOff x="-193616" y="4215034"/>
                <a:chExt cx="122555" cy="171577"/>
              </a:xfrm>
            </p:grpSpPr>
            <p:sp>
              <p:nvSpPr>
                <p:cNvPr id="191" name="Freeform 20">
                  <a:extLst>
                    <a:ext uri="{FF2B5EF4-FFF2-40B4-BE49-F238E27FC236}">
                      <a16:creationId xmlns:a16="http://schemas.microsoft.com/office/drawing/2014/main" id="{8955A99D-1EB6-4AA5-8BFE-6B45425B9B3C}"/>
                    </a:ext>
                  </a:extLst>
                </p:cNvPr>
                <p:cNvSpPr>
                  <a:spLocks/>
                </p:cNvSpPr>
                <p:nvPr/>
              </p:nvSpPr>
              <p:spPr bwMode="auto">
                <a:xfrm>
                  <a:off x="-193616" y="4313078"/>
                  <a:ext cx="122555" cy="73533"/>
                </a:xfrm>
                <a:custGeom>
                  <a:avLst/>
                  <a:gdLst>
                    <a:gd name="T0" fmla="*/ 40 w 40"/>
                    <a:gd name="T1" fmla="*/ 24 h 24"/>
                    <a:gd name="T2" fmla="*/ 40 w 40"/>
                    <a:gd name="T3" fmla="*/ 12 h 24"/>
                    <a:gd name="T4" fmla="*/ 20 w 40"/>
                    <a:gd name="T5" fmla="*/ 0 h 24"/>
                    <a:gd name="T6" fmla="*/ 0 w 40"/>
                    <a:gd name="T7" fmla="*/ 12 h 24"/>
                    <a:gd name="T8" fmla="*/ 0 w 40"/>
                    <a:gd name="T9" fmla="*/ 24 h 24"/>
                  </a:gdLst>
                  <a:ahLst/>
                  <a:cxnLst>
                    <a:cxn ang="0">
                      <a:pos x="T0" y="T1"/>
                    </a:cxn>
                    <a:cxn ang="0">
                      <a:pos x="T2" y="T3"/>
                    </a:cxn>
                    <a:cxn ang="0">
                      <a:pos x="T4" y="T5"/>
                    </a:cxn>
                    <a:cxn ang="0">
                      <a:pos x="T6" y="T7"/>
                    </a:cxn>
                    <a:cxn ang="0">
                      <a:pos x="T8" y="T9"/>
                    </a:cxn>
                  </a:cxnLst>
                  <a:rect l="0" t="0" r="r" b="b"/>
                  <a:pathLst>
                    <a:path w="40" h="24">
                      <a:moveTo>
                        <a:pt x="40" y="24"/>
                      </a:moveTo>
                      <a:cubicBezTo>
                        <a:pt x="40" y="12"/>
                        <a:pt x="40" y="12"/>
                        <a:pt x="40" y="12"/>
                      </a:cubicBezTo>
                      <a:cubicBezTo>
                        <a:pt x="40" y="7"/>
                        <a:pt x="29" y="0"/>
                        <a:pt x="20" y="0"/>
                      </a:cubicBezTo>
                      <a:cubicBezTo>
                        <a:pt x="11" y="0"/>
                        <a:pt x="0" y="7"/>
                        <a:pt x="0" y="12"/>
                      </a:cubicBezTo>
                      <a:cubicBezTo>
                        <a:pt x="0" y="24"/>
                        <a:pt x="0" y="24"/>
                        <a:pt x="0" y="24"/>
                      </a:cubicBezTo>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92" name="Freeform 22">
                  <a:extLst>
                    <a:ext uri="{FF2B5EF4-FFF2-40B4-BE49-F238E27FC236}">
                      <a16:creationId xmlns:a16="http://schemas.microsoft.com/office/drawing/2014/main" id="{C9365944-83F7-450B-8BD8-68A4DEDDAA8C}"/>
                    </a:ext>
                  </a:extLst>
                </p:cNvPr>
                <p:cNvSpPr>
                  <a:spLocks/>
                </p:cNvSpPr>
                <p:nvPr/>
              </p:nvSpPr>
              <p:spPr bwMode="auto">
                <a:xfrm>
                  <a:off x="-169105" y="4215034"/>
                  <a:ext cx="73533" cy="98044"/>
                </a:xfrm>
                <a:custGeom>
                  <a:avLst/>
                  <a:gdLst>
                    <a:gd name="T0" fmla="*/ 12 w 24"/>
                    <a:gd name="T1" fmla="*/ 32 h 32"/>
                    <a:gd name="T2" fmla="*/ 0 w 24"/>
                    <a:gd name="T3" fmla="*/ 18 h 32"/>
                    <a:gd name="T4" fmla="*/ 0 w 24"/>
                    <a:gd name="T5" fmla="*/ 14 h 32"/>
                    <a:gd name="T6" fmla="*/ 12 w 24"/>
                    <a:gd name="T7" fmla="*/ 0 h 32"/>
                    <a:gd name="T8" fmla="*/ 24 w 24"/>
                    <a:gd name="T9" fmla="*/ 14 h 32"/>
                    <a:gd name="T10" fmla="*/ 24 w 24"/>
                    <a:gd name="T11" fmla="*/ 18 h 32"/>
                    <a:gd name="T12" fmla="*/ 12 w 24"/>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24" h="32">
                      <a:moveTo>
                        <a:pt x="12" y="32"/>
                      </a:moveTo>
                      <a:cubicBezTo>
                        <a:pt x="5" y="32"/>
                        <a:pt x="0" y="26"/>
                        <a:pt x="0" y="18"/>
                      </a:cubicBezTo>
                      <a:cubicBezTo>
                        <a:pt x="0" y="14"/>
                        <a:pt x="0" y="14"/>
                        <a:pt x="0" y="14"/>
                      </a:cubicBezTo>
                      <a:cubicBezTo>
                        <a:pt x="0" y="6"/>
                        <a:pt x="5" y="0"/>
                        <a:pt x="12" y="0"/>
                      </a:cubicBezTo>
                      <a:cubicBezTo>
                        <a:pt x="19" y="0"/>
                        <a:pt x="24" y="6"/>
                        <a:pt x="24" y="14"/>
                      </a:cubicBezTo>
                      <a:cubicBezTo>
                        <a:pt x="24" y="18"/>
                        <a:pt x="24" y="18"/>
                        <a:pt x="24" y="18"/>
                      </a:cubicBezTo>
                      <a:cubicBezTo>
                        <a:pt x="24" y="26"/>
                        <a:pt x="19" y="32"/>
                        <a:pt x="12" y="32"/>
                      </a:cubicBez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12" name="Group 11">
                <a:extLst>
                  <a:ext uri="{FF2B5EF4-FFF2-40B4-BE49-F238E27FC236}">
                    <a16:creationId xmlns:a16="http://schemas.microsoft.com/office/drawing/2014/main" id="{B8D6C0C5-595D-4A67-8A5F-E04B2EBFE295}"/>
                  </a:ext>
                </a:extLst>
              </p:cNvPr>
              <p:cNvGrpSpPr/>
              <p:nvPr/>
            </p:nvGrpSpPr>
            <p:grpSpPr>
              <a:xfrm>
                <a:off x="-323410" y="4158722"/>
                <a:ext cx="122555" cy="173019"/>
                <a:chOff x="-323410" y="4158722"/>
                <a:chExt cx="122555" cy="173019"/>
              </a:xfrm>
            </p:grpSpPr>
            <p:sp>
              <p:nvSpPr>
                <p:cNvPr id="193" name="Freeform 23">
                  <a:extLst>
                    <a:ext uri="{FF2B5EF4-FFF2-40B4-BE49-F238E27FC236}">
                      <a16:creationId xmlns:a16="http://schemas.microsoft.com/office/drawing/2014/main" id="{A9BA327D-88EB-4F23-ACB0-C71EBB94D1C6}"/>
                    </a:ext>
                  </a:extLst>
                </p:cNvPr>
                <p:cNvSpPr>
                  <a:spLocks/>
                </p:cNvSpPr>
                <p:nvPr/>
              </p:nvSpPr>
              <p:spPr bwMode="auto">
                <a:xfrm>
                  <a:off x="-323410" y="4256766"/>
                  <a:ext cx="122555" cy="74975"/>
                </a:xfrm>
                <a:custGeom>
                  <a:avLst/>
                  <a:gdLst>
                    <a:gd name="T0" fmla="*/ 40 w 40"/>
                    <a:gd name="T1" fmla="*/ 12 h 24"/>
                    <a:gd name="T2" fmla="*/ 20 w 40"/>
                    <a:gd name="T3" fmla="*/ 0 h 24"/>
                    <a:gd name="T4" fmla="*/ 0 w 40"/>
                    <a:gd name="T5" fmla="*/ 12 h 24"/>
                    <a:gd name="T6" fmla="*/ 0 w 40"/>
                    <a:gd name="T7" fmla="*/ 24 h 24"/>
                  </a:gdLst>
                  <a:ahLst/>
                  <a:cxnLst>
                    <a:cxn ang="0">
                      <a:pos x="T0" y="T1"/>
                    </a:cxn>
                    <a:cxn ang="0">
                      <a:pos x="T2" y="T3"/>
                    </a:cxn>
                    <a:cxn ang="0">
                      <a:pos x="T4" y="T5"/>
                    </a:cxn>
                    <a:cxn ang="0">
                      <a:pos x="T6" y="T7"/>
                    </a:cxn>
                  </a:cxnLst>
                  <a:rect l="0" t="0" r="r" b="b"/>
                  <a:pathLst>
                    <a:path w="40" h="24">
                      <a:moveTo>
                        <a:pt x="40" y="12"/>
                      </a:moveTo>
                      <a:cubicBezTo>
                        <a:pt x="40" y="7"/>
                        <a:pt x="29" y="0"/>
                        <a:pt x="20" y="0"/>
                      </a:cubicBezTo>
                      <a:cubicBezTo>
                        <a:pt x="11" y="0"/>
                        <a:pt x="0" y="7"/>
                        <a:pt x="0" y="12"/>
                      </a:cubicBezTo>
                      <a:cubicBezTo>
                        <a:pt x="0" y="24"/>
                        <a:pt x="0" y="24"/>
                        <a:pt x="0" y="24"/>
                      </a:cubicBezTo>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94" name="Freeform 24">
                  <a:extLst>
                    <a:ext uri="{FF2B5EF4-FFF2-40B4-BE49-F238E27FC236}">
                      <a16:creationId xmlns:a16="http://schemas.microsoft.com/office/drawing/2014/main" id="{6883B98E-11D0-4168-B84E-8AEA8F1B4A41}"/>
                    </a:ext>
                  </a:extLst>
                </p:cNvPr>
                <p:cNvSpPr>
                  <a:spLocks/>
                </p:cNvSpPr>
                <p:nvPr/>
              </p:nvSpPr>
              <p:spPr bwMode="auto">
                <a:xfrm>
                  <a:off x="-298899" y="4158722"/>
                  <a:ext cx="73533" cy="98044"/>
                </a:xfrm>
                <a:custGeom>
                  <a:avLst/>
                  <a:gdLst>
                    <a:gd name="T0" fmla="*/ 12 w 24"/>
                    <a:gd name="T1" fmla="*/ 32 h 32"/>
                    <a:gd name="T2" fmla="*/ 0 w 24"/>
                    <a:gd name="T3" fmla="*/ 18 h 32"/>
                    <a:gd name="T4" fmla="*/ 0 w 24"/>
                    <a:gd name="T5" fmla="*/ 14 h 32"/>
                    <a:gd name="T6" fmla="*/ 12 w 24"/>
                    <a:gd name="T7" fmla="*/ 0 h 32"/>
                    <a:gd name="T8" fmla="*/ 24 w 24"/>
                    <a:gd name="T9" fmla="*/ 14 h 32"/>
                    <a:gd name="T10" fmla="*/ 24 w 24"/>
                    <a:gd name="T11" fmla="*/ 18 h 32"/>
                    <a:gd name="T12" fmla="*/ 12 w 24"/>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24" h="32">
                      <a:moveTo>
                        <a:pt x="12" y="32"/>
                      </a:moveTo>
                      <a:cubicBezTo>
                        <a:pt x="5" y="32"/>
                        <a:pt x="0" y="26"/>
                        <a:pt x="0" y="18"/>
                      </a:cubicBezTo>
                      <a:cubicBezTo>
                        <a:pt x="0" y="14"/>
                        <a:pt x="0" y="14"/>
                        <a:pt x="0" y="14"/>
                      </a:cubicBezTo>
                      <a:cubicBezTo>
                        <a:pt x="0" y="6"/>
                        <a:pt x="5" y="0"/>
                        <a:pt x="12" y="0"/>
                      </a:cubicBezTo>
                      <a:cubicBezTo>
                        <a:pt x="19" y="0"/>
                        <a:pt x="24" y="6"/>
                        <a:pt x="24" y="14"/>
                      </a:cubicBezTo>
                      <a:cubicBezTo>
                        <a:pt x="24" y="18"/>
                        <a:pt x="24" y="18"/>
                        <a:pt x="24" y="18"/>
                      </a:cubicBezTo>
                      <a:cubicBezTo>
                        <a:pt x="24" y="26"/>
                        <a:pt x="19" y="32"/>
                        <a:pt x="12" y="32"/>
                      </a:cubicBez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nvGrpSpPr>
              <p:cNvPr id="13" name="Group 12">
                <a:extLst>
                  <a:ext uri="{FF2B5EF4-FFF2-40B4-BE49-F238E27FC236}">
                    <a16:creationId xmlns:a16="http://schemas.microsoft.com/office/drawing/2014/main" id="{7F7C64DB-3CD9-41DA-BBF9-3A239301597E}"/>
                  </a:ext>
                </a:extLst>
              </p:cNvPr>
              <p:cNvGrpSpPr/>
              <p:nvPr/>
            </p:nvGrpSpPr>
            <p:grpSpPr>
              <a:xfrm>
                <a:off x="-63822" y="4158722"/>
                <a:ext cx="122555" cy="173019"/>
                <a:chOff x="-63822" y="4158722"/>
                <a:chExt cx="122555" cy="173019"/>
              </a:xfrm>
            </p:grpSpPr>
            <p:sp>
              <p:nvSpPr>
                <p:cNvPr id="195" name="Freeform 25">
                  <a:extLst>
                    <a:ext uri="{FF2B5EF4-FFF2-40B4-BE49-F238E27FC236}">
                      <a16:creationId xmlns:a16="http://schemas.microsoft.com/office/drawing/2014/main" id="{E1E857F3-50E5-4477-8617-B1D14F20DE5F}"/>
                    </a:ext>
                  </a:extLst>
                </p:cNvPr>
                <p:cNvSpPr>
                  <a:spLocks/>
                </p:cNvSpPr>
                <p:nvPr/>
              </p:nvSpPr>
              <p:spPr bwMode="auto">
                <a:xfrm>
                  <a:off x="-63822" y="4256766"/>
                  <a:ext cx="122555" cy="74975"/>
                </a:xfrm>
                <a:custGeom>
                  <a:avLst/>
                  <a:gdLst>
                    <a:gd name="T0" fmla="*/ 0 w 40"/>
                    <a:gd name="T1" fmla="*/ 12 h 24"/>
                    <a:gd name="T2" fmla="*/ 20 w 40"/>
                    <a:gd name="T3" fmla="*/ 0 h 24"/>
                    <a:gd name="T4" fmla="*/ 40 w 40"/>
                    <a:gd name="T5" fmla="*/ 12 h 24"/>
                    <a:gd name="T6" fmla="*/ 40 w 40"/>
                    <a:gd name="T7" fmla="*/ 24 h 24"/>
                  </a:gdLst>
                  <a:ahLst/>
                  <a:cxnLst>
                    <a:cxn ang="0">
                      <a:pos x="T0" y="T1"/>
                    </a:cxn>
                    <a:cxn ang="0">
                      <a:pos x="T2" y="T3"/>
                    </a:cxn>
                    <a:cxn ang="0">
                      <a:pos x="T4" y="T5"/>
                    </a:cxn>
                    <a:cxn ang="0">
                      <a:pos x="T6" y="T7"/>
                    </a:cxn>
                  </a:cxnLst>
                  <a:rect l="0" t="0" r="r" b="b"/>
                  <a:pathLst>
                    <a:path w="40" h="24">
                      <a:moveTo>
                        <a:pt x="0" y="12"/>
                      </a:moveTo>
                      <a:cubicBezTo>
                        <a:pt x="0" y="7"/>
                        <a:pt x="11" y="0"/>
                        <a:pt x="20" y="0"/>
                      </a:cubicBezTo>
                      <a:cubicBezTo>
                        <a:pt x="29" y="0"/>
                        <a:pt x="40" y="7"/>
                        <a:pt x="40" y="12"/>
                      </a:cubicBezTo>
                      <a:cubicBezTo>
                        <a:pt x="40" y="24"/>
                        <a:pt x="40" y="24"/>
                        <a:pt x="40" y="24"/>
                      </a:cubicBezTo>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96" name="Freeform 26">
                  <a:extLst>
                    <a:ext uri="{FF2B5EF4-FFF2-40B4-BE49-F238E27FC236}">
                      <a16:creationId xmlns:a16="http://schemas.microsoft.com/office/drawing/2014/main" id="{380B88D4-8E1F-4B5A-821D-EC6D6EABDED5}"/>
                    </a:ext>
                  </a:extLst>
                </p:cNvPr>
                <p:cNvSpPr>
                  <a:spLocks/>
                </p:cNvSpPr>
                <p:nvPr/>
              </p:nvSpPr>
              <p:spPr bwMode="auto">
                <a:xfrm>
                  <a:off x="-39311" y="4158722"/>
                  <a:ext cx="73533" cy="98044"/>
                </a:xfrm>
                <a:custGeom>
                  <a:avLst/>
                  <a:gdLst>
                    <a:gd name="T0" fmla="*/ 12 w 24"/>
                    <a:gd name="T1" fmla="*/ 32 h 32"/>
                    <a:gd name="T2" fmla="*/ 24 w 24"/>
                    <a:gd name="T3" fmla="*/ 18 h 32"/>
                    <a:gd name="T4" fmla="*/ 24 w 24"/>
                    <a:gd name="T5" fmla="*/ 14 h 32"/>
                    <a:gd name="T6" fmla="*/ 12 w 24"/>
                    <a:gd name="T7" fmla="*/ 0 h 32"/>
                    <a:gd name="T8" fmla="*/ 0 w 24"/>
                    <a:gd name="T9" fmla="*/ 14 h 32"/>
                    <a:gd name="T10" fmla="*/ 0 w 24"/>
                    <a:gd name="T11" fmla="*/ 18 h 32"/>
                    <a:gd name="T12" fmla="*/ 12 w 24"/>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24" h="32">
                      <a:moveTo>
                        <a:pt x="12" y="32"/>
                      </a:moveTo>
                      <a:cubicBezTo>
                        <a:pt x="19" y="32"/>
                        <a:pt x="24" y="26"/>
                        <a:pt x="24" y="18"/>
                      </a:cubicBezTo>
                      <a:cubicBezTo>
                        <a:pt x="24" y="14"/>
                        <a:pt x="24" y="14"/>
                        <a:pt x="24" y="14"/>
                      </a:cubicBezTo>
                      <a:cubicBezTo>
                        <a:pt x="24" y="6"/>
                        <a:pt x="19" y="0"/>
                        <a:pt x="12" y="0"/>
                      </a:cubicBezTo>
                      <a:cubicBezTo>
                        <a:pt x="5" y="0"/>
                        <a:pt x="0" y="6"/>
                        <a:pt x="0" y="14"/>
                      </a:cubicBezTo>
                      <a:cubicBezTo>
                        <a:pt x="0" y="18"/>
                        <a:pt x="0" y="18"/>
                        <a:pt x="0" y="18"/>
                      </a:cubicBezTo>
                      <a:cubicBezTo>
                        <a:pt x="0" y="26"/>
                        <a:pt x="5" y="32"/>
                        <a:pt x="12" y="32"/>
                      </a:cubicBez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197" name="Freeform 22">
                <a:extLst>
                  <a:ext uri="{FF2B5EF4-FFF2-40B4-BE49-F238E27FC236}">
                    <a16:creationId xmlns:a16="http://schemas.microsoft.com/office/drawing/2014/main" id="{58F3A878-74AB-4DD8-BE97-F1BE7AECEE89}"/>
                  </a:ext>
                </a:extLst>
              </p:cNvPr>
              <p:cNvSpPr>
                <a:spLocks/>
              </p:cNvSpPr>
              <p:nvPr/>
            </p:nvSpPr>
            <p:spPr bwMode="auto">
              <a:xfrm>
                <a:off x="-206283" y="4105275"/>
                <a:ext cx="58831" cy="78440"/>
              </a:xfrm>
              <a:custGeom>
                <a:avLst/>
                <a:gdLst>
                  <a:gd name="T0" fmla="*/ 12 w 24"/>
                  <a:gd name="T1" fmla="*/ 32 h 32"/>
                  <a:gd name="T2" fmla="*/ 0 w 24"/>
                  <a:gd name="T3" fmla="*/ 18 h 32"/>
                  <a:gd name="T4" fmla="*/ 0 w 24"/>
                  <a:gd name="T5" fmla="*/ 14 h 32"/>
                  <a:gd name="T6" fmla="*/ 12 w 24"/>
                  <a:gd name="T7" fmla="*/ 0 h 32"/>
                  <a:gd name="T8" fmla="*/ 24 w 24"/>
                  <a:gd name="T9" fmla="*/ 14 h 32"/>
                  <a:gd name="T10" fmla="*/ 24 w 24"/>
                  <a:gd name="T11" fmla="*/ 18 h 32"/>
                  <a:gd name="T12" fmla="*/ 12 w 24"/>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24" h="32">
                    <a:moveTo>
                      <a:pt x="12" y="32"/>
                    </a:moveTo>
                    <a:cubicBezTo>
                      <a:pt x="5" y="32"/>
                      <a:pt x="0" y="26"/>
                      <a:pt x="0" y="18"/>
                    </a:cubicBezTo>
                    <a:cubicBezTo>
                      <a:pt x="0" y="14"/>
                      <a:pt x="0" y="14"/>
                      <a:pt x="0" y="14"/>
                    </a:cubicBezTo>
                    <a:cubicBezTo>
                      <a:pt x="0" y="6"/>
                      <a:pt x="5" y="0"/>
                      <a:pt x="12" y="0"/>
                    </a:cubicBezTo>
                    <a:cubicBezTo>
                      <a:pt x="19" y="0"/>
                      <a:pt x="24" y="6"/>
                      <a:pt x="24" y="14"/>
                    </a:cubicBezTo>
                    <a:cubicBezTo>
                      <a:pt x="24" y="18"/>
                      <a:pt x="24" y="18"/>
                      <a:pt x="24" y="18"/>
                    </a:cubicBezTo>
                    <a:cubicBezTo>
                      <a:pt x="24" y="26"/>
                      <a:pt x="19" y="32"/>
                      <a:pt x="12" y="32"/>
                    </a:cubicBez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98" name="Freeform 22">
                <a:extLst>
                  <a:ext uri="{FF2B5EF4-FFF2-40B4-BE49-F238E27FC236}">
                    <a16:creationId xmlns:a16="http://schemas.microsoft.com/office/drawing/2014/main" id="{18B4E1C1-531D-40E4-90BE-D6BAD90037CE}"/>
                  </a:ext>
                </a:extLst>
              </p:cNvPr>
              <p:cNvSpPr>
                <a:spLocks/>
              </p:cNvSpPr>
              <p:nvPr/>
            </p:nvSpPr>
            <p:spPr bwMode="auto">
              <a:xfrm>
                <a:off x="-117225" y="4105275"/>
                <a:ext cx="58831" cy="78440"/>
              </a:xfrm>
              <a:custGeom>
                <a:avLst/>
                <a:gdLst>
                  <a:gd name="T0" fmla="*/ 12 w 24"/>
                  <a:gd name="T1" fmla="*/ 32 h 32"/>
                  <a:gd name="T2" fmla="*/ 0 w 24"/>
                  <a:gd name="T3" fmla="*/ 18 h 32"/>
                  <a:gd name="T4" fmla="*/ 0 w 24"/>
                  <a:gd name="T5" fmla="*/ 14 h 32"/>
                  <a:gd name="T6" fmla="*/ 12 w 24"/>
                  <a:gd name="T7" fmla="*/ 0 h 32"/>
                  <a:gd name="T8" fmla="*/ 24 w 24"/>
                  <a:gd name="T9" fmla="*/ 14 h 32"/>
                  <a:gd name="T10" fmla="*/ 24 w 24"/>
                  <a:gd name="T11" fmla="*/ 18 h 32"/>
                  <a:gd name="T12" fmla="*/ 12 w 24"/>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24" h="32">
                    <a:moveTo>
                      <a:pt x="12" y="32"/>
                    </a:moveTo>
                    <a:cubicBezTo>
                      <a:pt x="5" y="32"/>
                      <a:pt x="0" y="26"/>
                      <a:pt x="0" y="18"/>
                    </a:cubicBezTo>
                    <a:cubicBezTo>
                      <a:pt x="0" y="14"/>
                      <a:pt x="0" y="14"/>
                      <a:pt x="0" y="14"/>
                    </a:cubicBezTo>
                    <a:cubicBezTo>
                      <a:pt x="0" y="6"/>
                      <a:pt x="5" y="0"/>
                      <a:pt x="12" y="0"/>
                    </a:cubicBezTo>
                    <a:cubicBezTo>
                      <a:pt x="19" y="0"/>
                      <a:pt x="24" y="6"/>
                      <a:pt x="24" y="14"/>
                    </a:cubicBezTo>
                    <a:cubicBezTo>
                      <a:pt x="24" y="18"/>
                      <a:pt x="24" y="18"/>
                      <a:pt x="24" y="18"/>
                    </a:cubicBezTo>
                    <a:cubicBezTo>
                      <a:pt x="24" y="26"/>
                      <a:pt x="19" y="32"/>
                      <a:pt x="12" y="32"/>
                    </a:cubicBez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00" name="Freeform 22">
                <a:extLst>
                  <a:ext uri="{FF2B5EF4-FFF2-40B4-BE49-F238E27FC236}">
                    <a16:creationId xmlns:a16="http://schemas.microsoft.com/office/drawing/2014/main" id="{193C95BD-A8C4-4A2A-902D-5EFAD966E843}"/>
                  </a:ext>
                </a:extLst>
              </p:cNvPr>
              <p:cNvSpPr>
                <a:spLocks/>
              </p:cNvSpPr>
              <p:nvPr/>
            </p:nvSpPr>
            <p:spPr bwMode="auto">
              <a:xfrm>
                <a:off x="-155199" y="4022814"/>
                <a:ext cx="45720" cy="60960"/>
              </a:xfrm>
              <a:custGeom>
                <a:avLst/>
                <a:gdLst>
                  <a:gd name="T0" fmla="*/ 12 w 24"/>
                  <a:gd name="T1" fmla="*/ 32 h 32"/>
                  <a:gd name="T2" fmla="*/ 0 w 24"/>
                  <a:gd name="T3" fmla="*/ 18 h 32"/>
                  <a:gd name="T4" fmla="*/ 0 w 24"/>
                  <a:gd name="T5" fmla="*/ 14 h 32"/>
                  <a:gd name="T6" fmla="*/ 12 w 24"/>
                  <a:gd name="T7" fmla="*/ 0 h 32"/>
                  <a:gd name="T8" fmla="*/ 24 w 24"/>
                  <a:gd name="T9" fmla="*/ 14 h 32"/>
                  <a:gd name="T10" fmla="*/ 24 w 24"/>
                  <a:gd name="T11" fmla="*/ 18 h 32"/>
                  <a:gd name="T12" fmla="*/ 12 w 24"/>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24" h="32">
                    <a:moveTo>
                      <a:pt x="12" y="32"/>
                    </a:moveTo>
                    <a:cubicBezTo>
                      <a:pt x="5" y="32"/>
                      <a:pt x="0" y="26"/>
                      <a:pt x="0" y="18"/>
                    </a:cubicBezTo>
                    <a:cubicBezTo>
                      <a:pt x="0" y="14"/>
                      <a:pt x="0" y="14"/>
                      <a:pt x="0" y="14"/>
                    </a:cubicBezTo>
                    <a:cubicBezTo>
                      <a:pt x="0" y="6"/>
                      <a:pt x="5" y="0"/>
                      <a:pt x="12" y="0"/>
                    </a:cubicBezTo>
                    <a:cubicBezTo>
                      <a:pt x="19" y="0"/>
                      <a:pt x="24" y="6"/>
                      <a:pt x="24" y="14"/>
                    </a:cubicBezTo>
                    <a:cubicBezTo>
                      <a:pt x="24" y="18"/>
                      <a:pt x="24" y="18"/>
                      <a:pt x="24" y="18"/>
                    </a:cubicBezTo>
                    <a:cubicBezTo>
                      <a:pt x="24" y="26"/>
                      <a:pt x="19" y="32"/>
                      <a:pt x="12" y="32"/>
                    </a:cubicBez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01" name="Freeform 22">
                <a:extLst>
                  <a:ext uri="{FF2B5EF4-FFF2-40B4-BE49-F238E27FC236}">
                    <a16:creationId xmlns:a16="http://schemas.microsoft.com/office/drawing/2014/main" id="{981C8CA4-7303-4F03-941B-4C661B91905F}"/>
                  </a:ext>
                </a:extLst>
              </p:cNvPr>
              <p:cNvSpPr>
                <a:spLocks/>
              </p:cNvSpPr>
              <p:nvPr/>
            </p:nvSpPr>
            <p:spPr bwMode="auto">
              <a:xfrm>
                <a:off x="-273073" y="4057015"/>
                <a:ext cx="45720" cy="60960"/>
              </a:xfrm>
              <a:custGeom>
                <a:avLst/>
                <a:gdLst>
                  <a:gd name="T0" fmla="*/ 12 w 24"/>
                  <a:gd name="T1" fmla="*/ 32 h 32"/>
                  <a:gd name="T2" fmla="*/ 0 w 24"/>
                  <a:gd name="T3" fmla="*/ 18 h 32"/>
                  <a:gd name="T4" fmla="*/ 0 w 24"/>
                  <a:gd name="T5" fmla="*/ 14 h 32"/>
                  <a:gd name="T6" fmla="*/ 12 w 24"/>
                  <a:gd name="T7" fmla="*/ 0 h 32"/>
                  <a:gd name="T8" fmla="*/ 24 w 24"/>
                  <a:gd name="T9" fmla="*/ 14 h 32"/>
                  <a:gd name="T10" fmla="*/ 24 w 24"/>
                  <a:gd name="T11" fmla="*/ 18 h 32"/>
                  <a:gd name="T12" fmla="*/ 12 w 24"/>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24" h="32">
                    <a:moveTo>
                      <a:pt x="12" y="32"/>
                    </a:moveTo>
                    <a:cubicBezTo>
                      <a:pt x="5" y="32"/>
                      <a:pt x="0" y="26"/>
                      <a:pt x="0" y="18"/>
                    </a:cubicBezTo>
                    <a:cubicBezTo>
                      <a:pt x="0" y="14"/>
                      <a:pt x="0" y="14"/>
                      <a:pt x="0" y="14"/>
                    </a:cubicBezTo>
                    <a:cubicBezTo>
                      <a:pt x="0" y="6"/>
                      <a:pt x="5" y="0"/>
                      <a:pt x="12" y="0"/>
                    </a:cubicBezTo>
                    <a:cubicBezTo>
                      <a:pt x="19" y="0"/>
                      <a:pt x="24" y="6"/>
                      <a:pt x="24" y="14"/>
                    </a:cubicBezTo>
                    <a:cubicBezTo>
                      <a:pt x="24" y="18"/>
                      <a:pt x="24" y="18"/>
                      <a:pt x="24" y="18"/>
                    </a:cubicBezTo>
                    <a:cubicBezTo>
                      <a:pt x="24" y="26"/>
                      <a:pt x="19" y="32"/>
                      <a:pt x="12" y="32"/>
                    </a:cubicBez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202" name="Freeform 22">
                <a:extLst>
                  <a:ext uri="{FF2B5EF4-FFF2-40B4-BE49-F238E27FC236}">
                    <a16:creationId xmlns:a16="http://schemas.microsoft.com/office/drawing/2014/main" id="{DEF560D7-493E-4433-9E67-72CAF6131294}"/>
                  </a:ext>
                </a:extLst>
              </p:cNvPr>
              <p:cNvSpPr>
                <a:spLocks/>
              </p:cNvSpPr>
              <p:nvPr/>
            </p:nvSpPr>
            <p:spPr bwMode="auto">
              <a:xfrm>
                <a:off x="-37325" y="4057015"/>
                <a:ext cx="45720" cy="60960"/>
              </a:xfrm>
              <a:custGeom>
                <a:avLst/>
                <a:gdLst>
                  <a:gd name="T0" fmla="*/ 12 w 24"/>
                  <a:gd name="T1" fmla="*/ 32 h 32"/>
                  <a:gd name="T2" fmla="*/ 0 w 24"/>
                  <a:gd name="T3" fmla="*/ 18 h 32"/>
                  <a:gd name="T4" fmla="*/ 0 w 24"/>
                  <a:gd name="T5" fmla="*/ 14 h 32"/>
                  <a:gd name="T6" fmla="*/ 12 w 24"/>
                  <a:gd name="T7" fmla="*/ 0 h 32"/>
                  <a:gd name="T8" fmla="*/ 24 w 24"/>
                  <a:gd name="T9" fmla="*/ 14 h 32"/>
                  <a:gd name="T10" fmla="*/ 24 w 24"/>
                  <a:gd name="T11" fmla="*/ 18 h 32"/>
                  <a:gd name="T12" fmla="*/ 12 w 24"/>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24" h="32">
                    <a:moveTo>
                      <a:pt x="12" y="32"/>
                    </a:moveTo>
                    <a:cubicBezTo>
                      <a:pt x="5" y="32"/>
                      <a:pt x="0" y="26"/>
                      <a:pt x="0" y="18"/>
                    </a:cubicBezTo>
                    <a:cubicBezTo>
                      <a:pt x="0" y="14"/>
                      <a:pt x="0" y="14"/>
                      <a:pt x="0" y="14"/>
                    </a:cubicBezTo>
                    <a:cubicBezTo>
                      <a:pt x="0" y="6"/>
                      <a:pt x="5" y="0"/>
                      <a:pt x="12" y="0"/>
                    </a:cubicBezTo>
                    <a:cubicBezTo>
                      <a:pt x="19" y="0"/>
                      <a:pt x="24" y="6"/>
                      <a:pt x="24" y="14"/>
                    </a:cubicBezTo>
                    <a:cubicBezTo>
                      <a:pt x="24" y="18"/>
                      <a:pt x="24" y="18"/>
                      <a:pt x="24" y="18"/>
                    </a:cubicBezTo>
                    <a:cubicBezTo>
                      <a:pt x="24" y="26"/>
                      <a:pt x="19" y="32"/>
                      <a:pt x="12" y="32"/>
                    </a:cubicBez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a:ea typeface="+mn-ea"/>
                  <a:cs typeface="+mn-cs"/>
                </a:endParaRPr>
              </a:p>
            </p:txBody>
          </p:sp>
        </p:grpSp>
      </p:grpSp>
      <p:sp>
        <p:nvSpPr>
          <p:cNvPr id="3" name="Slide Number Placeholder 2">
            <a:extLst>
              <a:ext uri="{FF2B5EF4-FFF2-40B4-BE49-F238E27FC236}">
                <a16:creationId xmlns:a16="http://schemas.microsoft.com/office/drawing/2014/main" id="{C9255FDF-4E28-43FF-AF0C-ED9704CC0249}"/>
              </a:ext>
            </a:extLst>
          </p:cNvPr>
          <p:cNvSpPr>
            <a:spLocks noGrp="1"/>
          </p:cNvSpPr>
          <p:nvPr>
            <p:ph type="sldNum" sz="quarter" idx="18"/>
          </p:nvPr>
        </p:nvSpPr>
        <p:spPr/>
        <p:txBody>
          <a:bodyPr/>
          <a:lstStyle/>
          <a:p>
            <a:fld id="{D61AABEC-672F-4B68-B914-690DA978312C}" type="slidenum">
              <a:rPr lang="en-US" smtClean="0"/>
              <a:pPr/>
              <a:t>2</a:t>
            </a:fld>
            <a:r>
              <a:rPr lang="en-US" dirty="0"/>
              <a:t> </a:t>
            </a:r>
          </a:p>
        </p:txBody>
      </p:sp>
    </p:spTree>
    <p:extLst>
      <p:ext uri="{BB962C8B-B14F-4D97-AF65-F5344CB8AC3E}">
        <p14:creationId xmlns:p14="http://schemas.microsoft.com/office/powerpoint/2010/main" val="2059661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1098884-0890-46E2-8480-A31AD6B774F1}"/>
              </a:ext>
            </a:extLst>
          </p:cNvPr>
          <p:cNvSpPr>
            <a:spLocks noGrp="1"/>
          </p:cNvSpPr>
          <p:nvPr>
            <p:ph type="sldNum" sz="quarter" idx="18"/>
          </p:nvPr>
        </p:nvSpPr>
        <p:spPr/>
        <p:txBody>
          <a:bodyPr/>
          <a:lstStyle/>
          <a:p>
            <a:fld id="{D61AABEC-672F-4B68-B914-690DA978312C}" type="slidenum">
              <a:rPr lang="en-US" smtClean="0"/>
              <a:pPr/>
              <a:t>3</a:t>
            </a:fld>
            <a:r>
              <a:rPr lang="en-US"/>
              <a:t> </a:t>
            </a:r>
            <a:endParaRPr lang="en-US" dirty="0"/>
          </a:p>
        </p:txBody>
      </p:sp>
      <p:sp>
        <p:nvSpPr>
          <p:cNvPr id="3" name="Tittel 2">
            <a:extLst>
              <a:ext uri="{FF2B5EF4-FFF2-40B4-BE49-F238E27FC236}">
                <a16:creationId xmlns:a16="http://schemas.microsoft.com/office/drawing/2014/main" id="{FBC81008-1560-48F8-8083-713C746DADE3}"/>
              </a:ext>
            </a:extLst>
          </p:cNvPr>
          <p:cNvSpPr>
            <a:spLocks noGrp="1"/>
          </p:cNvSpPr>
          <p:nvPr>
            <p:ph type="title"/>
          </p:nvPr>
        </p:nvSpPr>
        <p:spPr>
          <a:xfrm>
            <a:off x="407989" y="368300"/>
            <a:ext cx="4291578" cy="387798"/>
          </a:xfrm>
        </p:spPr>
        <p:txBody>
          <a:bodyPr/>
          <a:lstStyle/>
          <a:p>
            <a:r>
              <a:rPr lang="en-US" dirty="0"/>
              <a:t>The ease of making sustainable choices</a:t>
            </a:r>
          </a:p>
        </p:txBody>
      </p:sp>
      <p:graphicFrame>
        <p:nvGraphicFramePr>
          <p:cNvPr id="5" name="Chart 6">
            <a:extLst>
              <a:ext uri="{FF2B5EF4-FFF2-40B4-BE49-F238E27FC236}">
                <a16:creationId xmlns:a16="http://schemas.microsoft.com/office/drawing/2014/main" id="{0644B592-BFBD-4903-BA03-2F1129BF36C6}"/>
              </a:ext>
            </a:extLst>
          </p:cNvPr>
          <p:cNvGraphicFramePr/>
          <p:nvPr>
            <p:extLst>
              <p:ext uri="{D42A27DB-BD31-4B8C-83A1-F6EECF244321}">
                <p14:modId xmlns:p14="http://schemas.microsoft.com/office/powerpoint/2010/main" val="1488657354"/>
              </p:ext>
            </p:extLst>
          </p:nvPr>
        </p:nvGraphicFramePr>
        <p:xfrm>
          <a:off x="4699566" y="368300"/>
          <a:ext cx="7084446" cy="62469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13">
            <a:extLst>
              <a:ext uri="{FF2B5EF4-FFF2-40B4-BE49-F238E27FC236}">
                <a16:creationId xmlns:a16="http://schemas.microsoft.com/office/drawing/2014/main" id="{D5919B02-AD46-4CEA-8FBC-7FA8B29A3A3F}"/>
              </a:ext>
            </a:extLst>
          </p:cNvPr>
          <p:cNvSpPr txBox="1">
            <a:spLocks/>
          </p:cNvSpPr>
          <p:nvPr/>
        </p:nvSpPr>
        <p:spPr>
          <a:xfrm>
            <a:off x="463608" y="2357009"/>
            <a:ext cx="3025027" cy="1077218"/>
          </a:xfrm>
          <a:prstGeom prst="rect">
            <a:avLst/>
          </a:prstGeom>
          <a:noFill/>
        </p:spPr>
        <p:txBody>
          <a:bodyPr vert="horz" wrap="square" lIns="0" tIns="0" rIns="0" bIns="0" rtlCol="0">
            <a:spAutoFit/>
          </a:bodyPr>
          <a:lstStyle>
            <a:lvl1pPr marL="0" indent="0" algn="l" defTabSz="914400" rtl="0" eaLnBrk="1" latinLnBrk="0" hangingPunct="1">
              <a:lnSpc>
                <a:spcPct val="100000"/>
              </a:lnSpc>
              <a:spcBef>
                <a:spcPts val="400"/>
              </a:spcBef>
              <a:spcAft>
                <a:spcPts val="400"/>
              </a:spcAft>
              <a:buSzPct val="50000"/>
              <a:buFont typeface="HelveticaNeueLT Std Lt Cn" panose="020B0406020202030204" pitchFamily="34" charset="0"/>
              <a:buNone/>
              <a:defRPr lang="en-GB" sz="2000" b="1" kern="1200" dirty="0">
                <a:solidFill>
                  <a:schemeClr val="tx2"/>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400"/>
              </a:spcBef>
              <a:spcAft>
                <a:spcPts val="400"/>
              </a:spcAft>
              <a:buClrTx/>
              <a:buSzPct val="50000"/>
              <a:buFont typeface="HelveticaNeueLT Std Lt Cn" panose="020B0406020202030204" pitchFamily="34" charset="0"/>
              <a:buNone/>
              <a:tabLst/>
              <a:defRPr/>
            </a:pPr>
            <a:r>
              <a:rPr kumimoji="0" lang="en-GB" sz="1400" b="1" i="1" u="none" strike="noStrike" kern="1200" cap="none" spc="0" normalizeH="0" baseline="0" noProof="0" dirty="0">
                <a:ln>
                  <a:noFill/>
                </a:ln>
                <a:solidFill>
                  <a:srgbClr val="419999"/>
                </a:solidFill>
                <a:effectLst/>
                <a:uLnTx/>
                <a:uFillTx/>
                <a:latin typeface="Arial"/>
                <a:ea typeface="+mn-ea"/>
                <a:cs typeface="+mn-cs"/>
              </a:rPr>
              <a:t>Q1. </a:t>
            </a:r>
            <a:r>
              <a:rPr kumimoji="0" lang="en-US" sz="1400" b="1" i="1" u="none" strike="noStrike" kern="1200" cap="none" spc="0" normalizeH="0" baseline="0" noProof="0" dirty="0">
                <a:ln>
                  <a:noFill/>
                </a:ln>
                <a:solidFill>
                  <a:srgbClr val="419999"/>
                </a:solidFill>
                <a:effectLst/>
                <a:uLnTx/>
                <a:uFillTx/>
                <a:latin typeface="Arial"/>
                <a:ea typeface="+mn-ea"/>
                <a:cs typeface="+mn-cs"/>
              </a:rPr>
              <a:t>Do you feel it is easy enough to understand climate emissions from everything we use in our daily lives so you´re able to make sustainable choices?</a:t>
            </a:r>
            <a:endParaRPr kumimoji="0" lang="en-GB" sz="1400" b="1" i="1" u="none" strike="noStrike" kern="1200" cap="none" spc="0" normalizeH="0" baseline="0" noProof="0" dirty="0">
              <a:ln>
                <a:noFill/>
              </a:ln>
              <a:solidFill>
                <a:srgbClr val="419999"/>
              </a:solidFill>
              <a:effectLst/>
              <a:uLnTx/>
              <a:uFillTx/>
              <a:latin typeface="Arial"/>
              <a:ea typeface="+mn-ea"/>
              <a:cs typeface="+mn-cs"/>
            </a:endParaRPr>
          </a:p>
        </p:txBody>
      </p:sp>
      <p:sp>
        <p:nvSpPr>
          <p:cNvPr id="8" name="strFooter">
            <a:extLst>
              <a:ext uri="{FF2B5EF4-FFF2-40B4-BE49-F238E27FC236}">
                <a16:creationId xmlns:a16="http://schemas.microsoft.com/office/drawing/2014/main" id="{0C2AFA76-E880-4A5B-8F73-AE943C49DBE2}"/>
              </a:ext>
            </a:extLst>
          </p:cNvPr>
          <p:cNvSpPr txBox="1">
            <a:spLocks/>
          </p:cNvSpPr>
          <p:nvPr/>
        </p:nvSpPr>
        <p:spPr>
          <a:xfrm>
            <a:off x="950887" y="6200774"/>
            <a:ext cx="2537748" cy="396875"/>
          </a:xfrm>
          <a:prstGeom prst="rect">
            <a:avLst/>
          </a:prstGeom>
        </p:spPr>
        <p:txBody>
          <a:bodyPr anchor="ctr"/>
          <a:lst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3"/>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541338">
              <a:spcBef>
                <a:spcPts val="0"/>
              </a:spcBef>
            </a:pPr>
            <a:r>
              <a:rPr lang="en-US" sz="800" i="1" dirty="0">
                <a:solidFill>
                  <a:schemeClr val="tx1">
                    <a:lumMod val="50000"/>
                    <a:lumOff val="50000"/>
                  </a:schemeClr>
                </a:solidFill>
              </a:rPr>
              <a:t>Base: 12000 (around 1000 per market)</a:t>
            </a:r>
          </a:p>
        </p:txBody>
      </p:sp>
    </p:spTree>
    <p:extLst>
      <p:ext uri="{BB962C8B-B14F-4D97-AF65-F5344CB8AC3E}">
        <p14:creationId xmlns:p14="http://schemas.microsoft.com/office/powerpoint/2010/main" val="3974169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1098884-0890-46E2-8480-A31AD6B774F1}"/>
              </a:ext>
            </a:extLst>
          </p:cNvPr>
          <p:cNvSpPr>
            <a:spLocks noGrp="1"/>
          </p:cNvSpPr>
          <p:nvPr>
            <p:ph type="sldNum" sz="quarter" idx="18"/>
          </p:nvPr>
        </p:nvSpPr>
        <p:spPr/>
        <p:txBody>
          <a:bodyPr/>
          <a:lstStyle/>
          <a:p>
            <a:fld id="{D61AABEC-672F-4B68-B914-690DA978312C}" type="slidenum">
              <a:rPr lang="en-US" smtClean="0"/>
              <a:pPr/>
              <a:t>4</a:t>
            </a:fld>
            <a:r>
              <a:rPr lang="en-US"/>
              <a:t> </a:t>
            </a:r>
            <a:endParaRPr lang="en-US" dirty="0"/>
          </a:p>
        </p:txBody>
      </p:sp>
      <p:sp>
        <p:nvSpPr>
          <p:cNvPr id="3" name="Tittel 2">
            <a:extLst>
              <a:ext uri="{FF2B5EF4-FFF2-40B4-BE49-F238E27FC236}">
                <a16:creationId xmlns:a16="http://schemas.microsoft.com/office/drawing/2014/main" id="{FBC81008-1560-48F8-8083-713C746DADE3}"/>
              </a:ext>
            </a:extLst>
          </p:cNvPr>
          <p:cNvSpPr>
            <a:spLocks noGrp="1"/>
          </p:cNvSpPr>
          <p:nvPr>
            <p:ph type="title"/>
          </p:nvPr>
        </p:nvSpPr>
        <p:spPr>
          <a:xfrm>
            <a:off x="407988" y="368300"/>
            <a:ext cx="4660969" cy="387798"/>
          </a:xfrm>
        </p:spPr>
        <p:txBody>
          <a:bodyPr/>
          <a:lstStyle/>
          <a:p>
            <a:r>
              <a:rPr lang="en-US" dirty="0"/>
              <a:t>Importance of</a:t>
            </a:r>
            <a:br>
              <a:rPr lang="en-US" dirty="0"/>
            </a:br>
            <a:r>
              <a:rPr lang="en-US" dirty="0"/>
              <a:t>climate impact </a:t>
            </a:r>
          </a:p>
        </p:txBody>
      </p:sp>
      <p:sp>
        <p:nvSpPr>
          <p:cNvPr id="6" name="Text Placeholder 13">
            <a:extLst>
              <a:ext uri="{FF2B5EF4-FFF2-40B4-BE49-F238E27FC236}">
                <a16:creationId xmlns:a16="http://schemas.microsoft.com/office/drawing/2014/main" id="{D5919B02-AD46-4CEA-8FBC-7FA8B29A3A3F}"/>
              </a:ext>
            </a:extLst>
          </p:cNvPr>
          <p:cNvSpPr txBox="1">
            <a:spLocks/>
          </p:cNvSpPr>
          <p:nvPr/>
        </p:nvSpPr>
        <p:spPr>
          <a:xfrm>
            <a:off x="463608" y="2357009"/>
            <a:ext cx="3025027" cy="646331"/>
          </a:xfrm>
          <a:prstGeom prst="rect">
            <a:avLst/>
          </a:prstGeom>
          <a:noFill/>
        </p:spPr>
        <p:txBody>
          <a:bodyPr vert="horz" wrap="square" lIns="0" tIns="0" rIns="0" bIns="0" rtlCol="0">
            <a:spAutoFit/>
          </a:bodyPr>
          <a:lstStyle>
            <a:lvl1pPr marL="0" indent="0" algn="l" defTabSz="914400" rtl="0" eaLnBrk="1" latinLnBrk="0" hangingPunct="1">
              <a:lnSpc>
                <a:spcPct val="100000"/>
              </a:lnSpc>
              <a:spcBef>
                <a:spcPts val="400"/>
              </a:spcBef>
              <a:spcAft>
                <a:spcPts val="400"/>
              </a:spcAft>
              <a:buSzPct val="50000"/>
              <a:buFont typeface="HelveticaNeueLT Std Lt Cn" panose="020B0406020202030204" pitchFamily="34" charset="0"/>
              <a:buNone/>
              <a:defRPr lang="en-GB" sz="2000" b="1" kern="1200" dirty="0">
                <a:solidFill>
                  <a:schemeClr val="tx2"/>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400"/>
              </a:spcBef>
              <a:spcAft>
                <a:spcPts val="400"/>
              </a:spcAft>
              <a:buClrTx/>
              <a:buSzPct val="50000"/>
              <a:buFont typeface="HelveticaNeueLT Std Lt Cn" panose="020B0406020202030204" pitchFamily="34" charset="0"/>
              <a:buNone/>
              <a:tabLst/>
              <a:defRPr/>
            </a:pPr>
            <a:r>
              <a:rPr kumimoji="0" lang="en-GB" sz="1400" b="1" i="1" u="none" strike="noStrike" kern="1200" cap="none" spc="0" normalizeH="0" baseline="0" noProof="0" dirty="0">
                <a:ln>
                  <a:noFill/>
                </a:ln>
                <a:solidFill>
                  <a:srgbClr val="419999"/>
                </a:solidFill>
                <a:effectLst/>
                <a:uLnTx/>
                <a:uFillTx/>
                <a:latin typeface="Arial"/>
                <a:ea typeface="+mn-ea"/>
                <a:cs typeface="+mn-cs"/>
              </a:rPr>
              <a:t>Q2. </a:t>
            </a:r>
            <a:r>
              <a:rPr kumimoji="0" lang="en-US" sz="1400" b="1" i="1" u="none" strike="noStrike" kern="1200" cap="none" spc="0" normalizeH="0" baseline="0" noProof="0" dirty="0">
                <a:ln>
                  <a:noFill/>
                </a:ln>
                <a:solidFill>
                  <a:srgbClr val="419999"/>
                </a:solidFill>
                <a:effectLst/>
                <a:uLnTx/>
                <a:uFillTx/>
                <a:latin typeface="Arial"/>
                <a:ea typeface="+mn-ea"/>
                <a:cs typeface="+mn-cs"/>
              </a:rPr>
              <a:t>How important is the climate impact to you when buying food and beverage items?</a:t>
            </a:r>
            <a:endParaRPr kumimoji="0" lang="en-GB" sz="1400" b="1" i="1" u="none" strike="noStrike" kern="1200" cap="none" spc="0" normalizeH="0" baseline="0" noProof="0" dirty="0">
              <a:ln>
                <a:noFill/>
              </a:ln>
              <a:solidFill>
                <a:srgbClr val="419999"/>
              </a:solidFill>
              <a:effectLst/>
              <a:uLnTx/>
              <a:uFillTx/>
              <a:latin typeface="Arial"/>
              <a:ea typeface="+mn-ea"/>
              <a:cs typeface="+mn-cs"/>
            </a:endParaRPr>
          </a:p>
        </p:txBody>
      </p:sp>
      <p:sp>
        <p:nvSpPr>
          <p:cNvPr id="8" name="strFooter">
            <a:extLst>
              <a:ext uri="{FF2B5EF4-FFF2-40B4-BE49-F238E27FC236}">
                <a16:creationId xmlns:a16="http://schemas.microsoft.com/office/drawing/2014/main" id="{0C2AFA76-E880-4A5B-8F73-AE943C49DBE2}"/>
              </a:ext>
            </a:extLst>
          </p:cNvPr>
          <p:cNvSpPr txBox="1">
            <a:spLocks/>
          </p:cNvSpPr>
          <p:nvPr/>
        </p:nvSpPr>
        <p:spPr>
          <a:xfrm>
            <a:off x="950887" y="6200774"/>
            <a:ext cx="2537748" cy="396875"/>
          </a:xfrm>
          <a:prstGeom prst="rect">
            <a:avLst/>
          </a:prstGeom>
        </p:spPr>
        <p:txBody>
          <a:bodyPr anchor="ctr"/>
          <a:lst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2"/>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541338">
              <a:spcBef>
                <a:spcPts val="0"/>
              </a:spcBef>
            </a:pPr>
            <a:r>
              <a:rPr lang="en-US" sz="800" i="1" dirty="0">
                <a:solidFill>
                  <a:schemeClr val="tx1">
                    <a:lumMod val="50000"/>
                    <a:lumOff val="50000"/>
                  </a:schemeClr>
                </a:solidFill>
              </a:rPr>
              <a:t>Base: 12000 (around 1000 per market)</a:t>
            </a:r>
          </a:p>
        </p:txBody>
      </p:sp>
      <p:graphicFrame>
        <p:nvGraphicFramePr>
          <p:cNvPr id="4" name="Chart 6">
            <a:extLst>
              <a:ext uri="{FF2B5EF4-FFF2-40B4-BE49-F238E27FC236}">
                <a16:creationId xmlns:a16="http://schemas.microsoft.com/office/drawing/2014/main" id="{7C6DEE2F-0F08-B829-0101-F1A56A95C92F}"/>
              </a:ext>
            </a:extLst>
          </p:cNvPr>
          <p:cNvGraphicFramePr/>
          <p:nvPr>
            <p:extLst>
              <p:ext uri="{D42A27DB-BD31-4B8C-83A1-F6EECF244321}">
                <p14:modId xmlns:p14="http://schemas.microsoft.com/office/powerpoint/2010/main" val="2223358470"/>
              </p:ext>
            </p:extLst>
          </p:nvPr>
        </p:nvGraphicFramePr>
        <p:xfrm>
          <a:off x="4699566" y="368300"/>
          <a:ext cx="7084446" cy="62469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828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1098884-0890-46E2-8480-A31AD6B774F1}"/>
              </a:ext>
            </a:extLst>
          </p:cNvPr>
          <p:cNvSpPr>
            <a:spLocks noGrp="1"/>
          </p:cNvSpPr>
          <p:nvPr>
            <p:ph type="sldNum" sz="quarter" idx="18"/>
          </p:nvPr>
        </p:nvSpPr>
        <p:spPr/>
        <p:txBody>
          <a:bodyPr/>
          <a:lstStyle/>
          <a:p>
            <a:fld id="{D61AABEC-672F-4B68-B914-690DA978312C}" type="slidenum">
              <a:rPr lang="en-US" smtClean="0"/>
              <a:pPr/>
              <a:t>5</a:t>
            </a:fld>
            <a:r>
              <a:rPr lang="en-US"/>
              <a:t> </a:t>
            </a:r>
            <a:endParaRPr lang="en-US" dirty="0"/>
          </a:p>
        </p:txBody>
      </p:sp>
      <p:sp>
        <p:nvSpPr>
          <p:cNvPr id="3" name="Tittel 2">
            <a:extLst>
              <a:ext uri="{FF2B5EF4-FFF2-40B4-BE49-F238E27FC236}">
                <a16:creationId xmlns:a16="http://schemas.microsoft.com/office/drawing/2014/main" id="{FBC81008-1560-48F8-8083-713C746DADE3}"/>
              </a:ext>
            </a:extLst>
          </p:cNvPr>
          <p:cNvSpPr>
            <a:spLocks noGrp="1"/>
          </p:cNvSpPr>
          <p:nvPr>
            <p:ph type="title"/>
          </p:nvPr>
        </p:nvSpPr>
        <p:spPr>
          <a:xfrm>
            <a:off x="407989" y="368300"/>
            <a:ext cx="4291578" cy="387798"/>
          </a:xfrm>
        </p:spPr>
        <p:txBody>
          <a:bodyPr/>
          <a:lstStyle/>
          <a:p>
            <a:r>
              <a:rPr lang="en-US" dirty="0"/>
              <a:t>Fossil free food items versus low carbon alternatives</a:t>
            </a:r>
          </a:p>
        </p:txBody>
      </p:sp>
      <p:graphicFrame>
        <p:nvGraphicFramePr>
          <p:cNvPr id="5" name="Chart 6">
            <a:extLst>
              <a:ext uri="{FF2B5EF4-FFF2-40B4-BE49-F238E27FC236}">
                <a16:creationId xmlns:a16="http://schemas.microsoft.com/office/drawing/2014/main" id="{0644B592-BFBD-4903-BA03-2F1129BF36C6}"/>
              </a:ext>
            </a:extLst>
          </p:cNvPr>
          <p:cNvGraphicFramePr/>
          <p:nvPr>
            <p:extLst>
              <p:ext uri="{D42A27DB-BD31-4B8C-83A1-F6EECF244321}">
                <p14:modId xmlns:p14="http://schemas.microsoft.com/office/powerpoint/2010/main" val="3642492120"/>
              </p:ext>
            </p:extLst>
          </p:nvPr>
        </p:nvGraphicFramePr>
        <p:xfrm>
          <a:off x="4699566" y="368300"/>
          <a:ext cx="7084446" cy="62469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13">
            <a:extLst>
              <a:ext uri="{FF2B5EF4-FFF2-40B4-BE49-F238E27FC236}">
                <a16:creationId xmlns:a16="http://schemas.microsoft.com/office/drawing/2014/main" id="{D5919B02-AD46-4CEA-8FBC-7FA8B29A3A3F}"/>
              </a:ext>
            </a:extLst>
          </p:cNvPr>
          <p:cNvSpPr txBox="1">
            <a:spLocks/>
          </p:cNvSpPr>
          <p:nvPr/>
        </p:nvSpPr>
        <p:spPr>
          <a:xfrm>
            <a:off x="463608" y="2357009"/>
            <a:ext cx="3025027" cy="1292662"/>
          </a:xfrm>
          <a:prstGeom prst="rect">
            <a:avLst/>
          </a:prstGeom>
          <a:noFill/>
        </p:spPr>
        <p:txBody>
          <a:bodyPr vert="horz" wrap="square" lIns="0" tIns="0" rIns="0" bIns="0" rtlCol="0">
            <a:spAutoFit/>
          </a:bodyPr>
          <a:lstStyle>
            <a:lvl1pPr marL="0" indent="0" algn="l" defTabSz="914400" rtl="0" eaLnBrk="1" latinLnBrk="0" hangingPunct="1">
              <a:lnSpc>
                <a:spcPct val="100000"/>
              </a:lnSpc>
              <a:spcBef>
                <a:spcPts val="400"/>
              </a:spcBef>
              <a:spcAft>
                <a:spcPts val="400"/>
              </a:spcAft>
              <a:buSzPct val="50000"/>
              <a:buFont typeface="HelveticaNeueLT Std Lt Cn" panose="020B0406020202030204" pitchFamily="34" charset="0"/>
              <a:buNone/>
              <a:defRPr lang="en-GB" sz="2000" b="1" kern="1200" dirty="0">
                <a:solidFill>
                  <a:schemeClr val="tx2"/>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400"/>
              </a:spcBef>
              <a:spcAft>
                <a:spcPts val="400"/>
              </a:spcAft>
              <a:buClrTx/>
              <a:buSzPct val="50000"/>
              <a:buFont typeface="HelveticaNeueLT Std Lt Cn" panose="020B0406020202030204" pitchFamily="34" charset="0"/>
              <a:buNone/>
              <a:tabLst/>
              <a:defRPr/>
            </a:pPr>
            <a:r>
              <a:rPr kumimoji="0" lang="en-GB" sz="1400" b="1" i="1" u="none" strike="noStrike" kern="1200" cap="none" spc="0" normalizeH="0" baseline="0" noProof="0" dirty="0">
                <a:ln>
                  <a:noFill/>
                </a:ln>
                <a:solidFill>
                  <a:srgbClr val="419999"/>
                </a:solidFill>
                <a:effectLst/>
                <a:uLnTx/>
                <a:uFillTx/>
                <a:latin typeface="Arial"/>
                <a:ea typeface="+mn-ea"/>
                <a:cs typeface="+mn-cs"/>
              </a:rPr>
              <a:t>Q3. </a:t>
            </a:r>
            <a:r>
              <a:rPr kumimoji="0" lang="en-US" sz="1400" b="1" i="1" u="none" strike="noStrike" kern="1200" cap="none" spc="0" normalizeH="0" baseline="0" noProof="0" dirty="0">
                <a:ln>
                  <a:noFill/>
                </a:ln>
                <a:solidFill>
                  <a:srgbClr val="419999"/>
                </a:solidFill>
                <a:effectLst/>
                <a:uLnTx/>
                <a:uFillTx/>
                <a:latin typeface="Arial"/>
                <a:ea typeface="+mn-ea"/>
                <a:cs typeface="+mn-cs"/>
              </a:rPr>
              <a:t>If you had the choice between buying a food item made without fossil energy sources, versus a low carbon item or other conventional alternatives, which one would you chose?</a:t>
            </a:r>
            <a:endParaRPr kumimoji="0" lang="en-GB" sz="1400" b="1" i="1" u="none" strike="noStrike" kern="1200" cap="none" spc="0" normalizeH="0" baseline="0" noProof="0" dirty="0">
              <a:ln>
                <a:noFill/>
              </a:ln>
              <a:solidFill>
                <a:srgbClr val="419999"/>
              </a:solidFill>
              <a:effectLst/>
              <a:uLnTx/>
              <a:uFillTx/>
              <a:latin typeface="Arial"/>
              <a:ea typeface="+mn-ea"/>
              <a:cs typeface="+mn-cs"/>
            </a:endParaRPr>
          </a:p>
        </p:txBody>
      </p:sp>
      <p:sp>
        <p:nvSpPr>
          <p:cNvPr id="8" name="strFooter">
            <a:extLst>
              <a:ext uri="{FF2B5EF4-FFF2-40B4-BE49-F238E27FC236}">
                <a16:creationId xmlns:a16="http://schemas.microsoft.com/office/drawing/2014/main" id="{0C2AFA76-E880-4A5B-8F73-AE943C49DBE2}"/>
              </a:ext>
            </a:extLst>
          </p:cNvPr>
          <p:cNvSpPr txBox="1">
            <a:spLocks/>
          </p:cNvSpPr>
          <p:nvPr/>
        </p:nvSpPr>
        <p:spPr>
          <a:xfrm>
            <a:off x="950887" y="6200774"/>
            <a:ext cx="2537748" cy="396875"/>
          </a:xfrm>
          <a:prstGeom prst="rect">
            <a:avLst/>
          </a:prstGeom>
        </p:spPr>
        <p:txBody>
          <a:bodyPr anchor="ctr"/>
          <a:lst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3"/>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541338">
              <a:spcBef>
                <a:spcPts val="0"/>
              </a:spcBef>
            </a:pPr>
            <a:r>
              <a:rPr lang="en-US" sz="800" i="1" dirty="0">
                <a:solidFill>
                  <a:schemeClr val="tx1">
                    <a:lumMod val="50000"/>
                    <a:lumOff val="50000"/>
                  </a:schemeClr>
                </a:solidFill>
              </a:rPr>
              <a:t>Base: 12000 (around 1000 per market)</a:t>
            </a:r>
          </a:p>
        </p:txBody>
      </p:sp>
    </p:spTree>
    <p:extLst>
      <p:ext uri="{BB962C8B-B14F-4D97-AF65-F5344CB8AC3E}">
        <p14:creationId xmlns:p14="http://schemas.microsoft.com/office/powerpoint/2010/main" val="391257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1098884-0890-46E2-8480-A31AD6B774F1}"/>
              </a:ext>
            </a:extLst>
          </p:cNvPr>
          <p:cNvSpPr>
            <a:spLocks noGrp="1"/>
          </p:cNvSpPr>
          <p:nvPr>
            <p:ph type="sldNum" sz="quarter" idx="18"/>
          </p:nvPr>
        </p:nvSpPr>
        <p:spPr/>
        <p:txBody>
          <a:bodyPr/>
          <a:lstStyle/>
          <a:p>
            <a:fld id="{D61AABEC-672F-4B68-B914-690DA978312C}" type="slidenum">
              <a:rPr lang="en-US" smtClean="0"/>
              <a:pPr/>
              <a:t>6</a:t>
            </a:fld>
            <a:r>
              <a:rPr lang="en-US"/>
              <a:t> </a:t>
            </a:r>
            <a:endParaRPr lang="en-US" dirty="0"/>
          </a:p>
        </p:txBody>
      </p:sp>
      <p:sp>
        <p:nvSpPr>
          <p:cNvPr id="3" name="Tittel 2">
            <a:extLst>
              <a:ext uri="{FF2B5EF4-FFF2-40B4-BE49-F238E27FC236}">
                <a16:creationId xmlns:a16="http://schemas.microsoft.com/office/drawing/2014/main" id="{FBC81008-1560-48F8-8083-713C746DADE3}"/>
              </a:ext>
            </a:extLst>
          </p:cNvPr>
          <p:cNvSpPr>
            <a:spLocks noGrp="1"/>
          </p:cNvSpPr>
          <p:nvPr>
            <p:ph type="title"/>
          </p:nvPr>
        </p:nvSpPr>
        <p:spPr>
          <a:xfrm>
            <a:off x="407989" y="368300"/>
            <a:ext cx="4291578" cy="387798"/>
          </a:xfrm>
        </p:spPr>
        <p:txBody>
          <a:bodyPr/>
          <a:lstStyle/>
          <a:p>
            <a:r>
              <a:rPr lang="en-US" dirty="0"/>
              <a:t>Carbon FOOTPRINT ON LABEL</a:t>
            </a:r>
          </a:p>
        </p:txBody>
      </p:sp>
      <p:graphicFrame>
        <p:nvGraphicFramePr>
          <p:cNvPr id="5" name="Chart 6">
            <a:extLst>
              <a:ext uri="{FF2B5EF4-FFF2-40B4-BE49-F238E27FC236}">
                <a16:creationId xmlns:a16="http://schemas.microsoft.com/office/drawing/2014/main" id="{0644B592-BFBD-4903-BA03-2F1129BF36C6}"/>
              </a:ext>
            </a:extLst>
          </p:cNvPr>
          <p:cNvGraphicFramePr/>
          <p:nvPr>
            <p:extLst>
              <p:ext uri="{D42A27DB-BD31-4B8C-83A1-F6EECF244321}">
                <p14:modId xmlns:p14="http://schemas.microsoft.com/office/powerpoint/2010/main" val="1895836963"/>
              </p:ext>
            </p:extLst>
          </p:nvPr>
        </p:nvGraphicFramePr>
        <p:xfrm>
          <a:off x="4699566" y="368300"/>
          <a:ext cx="7084446" cy="62469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13">
            <a:extLst>
              <a:ext uri="{FF2B5EF4-FFF2-40B4-BE49-F238E27FC236}">
                <a16:creationId xmlns:a16="http://schemas.microsoft.com/office/drawing/2014/main" id="{D5919B02-AD46-4CEA-8FBC-7FA8B29A3A3F}"/>
              </a:ext>
            </a:extLst>
          </p:cNvPr>
          <p:cNvSpPr txBox="1">
            <a:spLocks/>
          </p:cNvSpPr>
          <p:nvPr/>
        </p:nvSpPr>
        <p:spPr>
          <a:xfrm>
            <a:off x="463608" y="2357009"/>
            <a:ext cx="3025027" cy="646331"/>
          </a:xfrm>
          <a:prstGeom prst="rect">
            <a:avLst/>
          </a:prstGeom>
          <a:noFill/>
        </p:spPr>
        <p:txBody>
          <a:bodyPr vert="horz" wrap="square" lIns="0" tIns="0" rIns="0" bIns="0" rtlCol="0">
            <a:spAutoFit/>
          </a:bodyPr>
          <a:lstStyle>
            <a:lvl1pPr marL="0" indent="0" algn="l" defTabSz="914400" rtl="0" eaLnBrk="1" latinLnBrk="0" hangingPunct="1">
              <a:lnSpc>
                <a:spcPct val="100000"/>
              </a:lnSpc>
              <a:spcBef>
                <a:spcPts val="400"/>
              </a:spcBef>
              <a:spcAft>
                <a:spcPts val="400"/>
              </a:spcAft>
              <a:buSzPct val="50000"/>
              <a:buFont typeface="HelveticaNeueLT Std Lt Cn" panose="020B0406020202030204" pitchFamily="34" charset="0"/>
              <a:buNone/>
              <a:defRPr lang="en-GB" sz="2000" b="1" kern="1200" dirty="0">
                <a:solidFill>
                  <a:schemeClr val="tx2"/>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400"/>
              </a:spcBef>
              <a:spcAft>
                <a:spcPts val="400"/>
              </a:spcAft>
              <a:buClrTx/>
              <a:buSzPct val="50000"/>
              <a:buFont typeface="HelveticaNeueLT Std Lt Cn" panose="020B0406020202030204" pitchFamily="34" charset="0"/>
              <a:buNone/>
              <a:tabLst/>
              <a:defRPr/>
            </a:pPr>
            <a:r>
              <a:rPr kumimoji="0" lang="en-GB" sz="1400" b="1" i="1" u="none" strike="noStrike" kern="1200" cap="none" spc="0" normalizeH="0" baseline="0" noProof="0" dirty="0">
                <a:ln>
                  <a:noFill/>
                </a:ln>
                <a:solidFill>
                  <a:srgbClr val="419999"/>
                </a:solidFill>
                <a:effectLst/>
                <a:uLnTx/>
                <a:uFillTx/>
                <a:latin typeface="Arial"/>
                <a:ea typeface="+mn-ea"/>
                <a:cs typeface="+mn-cs"/>
              </a:rPr>
              <a:t>Q4. </a:t>
            </a:r>
            <a:r>
              <a:rPr kumimoji="0" lang="en-US" sz="1400" b="1" i="1" u="none" strike="noStrike" kern="1200" cap="none" spc="0" normalizeH="0" baseline="0" noProof="0" dirty="0">
                <a:ln>
                  <a:noFill/>
                </a:ln>
                <a:solidFill>
                  <a:srgbClr val="419999"/>
                </a:solidFill>
                <a:effectLst/>
                <a:uLnTx/>
                <a:uFillTx/>
                <a:latin typeface="Arial"/>
                <a:ea typeface="+mn-ea"/>
                <a:cs typeface="+mn-cs"/>
              </a:rPr>
              <a:t>Would you prefer to be able to read the carbon footprint of food items on the label? </a:t>
            </a:r>
            <a:endParaRPr kumimoji="0" lang="en-GB" sz="1400" b="1" i="1" u="none" strike="noStrike" kern="1200" cap="none" spc="0" normalizeH="0" baseline="0" noProof="0" dirty="0">
              <a:ln>
                <a:noFill/>
              </a:ln>
              <a:solidFill>
                <a:srgbClr val="419999"/>
              </a:solidFill>
              <a:effectLst/>
              <a:uLnTx/>
              <a:uFillTx/>
              <a:latin typeface="Arial"/>
              <a:ea typeface="+mn-ea"/>
              <a:cs typeface="+mn-cs"/>
            </a:endParaRPr>
          </a:p>
        </p:txBody>
      </p:sp>
      <p:sp>
        <p:nvSpPr>
          <p:cNvPr id="8" name="strFooter">
            <a:extLst>
              <a:ext uri="{FF2B5EF4-FFF2-40B4-BE49-F238E27FC236}">
                <a16:creationId xmlns:a16="http://schemas.microsoft.com/office/drawing/2014/main" id="{0C2AFA76-E880-4A5B-8F73-AE943C49DBE2}"/>
              </a:ext>
            </a:extLst>
          </p:cNvPr>
          <p:cNvSpPr txBox="1">
            <a:spLocks/>
          </p:cNvSpPr>
          <p:nvPr/>
        </p:nvSpPr>
        <p:spPr>
          <a:xfrm>
            <a:off x="950887" y="6200774"/>
            <a:ext cx="2537748" cy="396875"/>
          </a:xfrm>
          <a:prstGeom prst="rect">
            <a:avLst/>
          </a:prstGeom>
        </p:spPr>
        <p:txBody>
          <a:bodyPr anchor="ctr"/>
          <a:lst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3"/>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541338">
              <a:spcBef>
                <a:spcPts val="0"/>
              </a:spcBef>
            </a:pPr>
            <a:r>
              <a:rPr lang="en-US" sz="800" i="1" dirty="0">
                <a:solidFill>
                  <a:schemeClr val="tx1">
                    <a:lumMod val="50000"/>
                    <a:lumOff val="50000"/>
                  </a:schemeClr>
                </a:solidFill>
              </a:rPr>
              <a:t>Base: 12000 (around 1000 per market)</a:t>
            </a:r>
          </a:p>
        </p:txBody>
      </p:sp>
    </p:spTree>
    <p:extLst>
      <p:ext uri="{BB962C8B-B14F-4D97-AF65-F5344CB8AC3E}">
        <p14:creationId xmlns:p14="http://schemas.microsoft.com/office/powerpoint/2010/main" val="15146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1098884-0890-46E2-8480-A31AD6B774F1}"/>
              </a:ext>
            </a:extLst>
          </p:cNvPr>
          <p:cNvSpPr>
            <a:spLocks noGrp="1"/>
          </p:cNvSpPr>
          <p:nvPr>
            <p:ph type="sldNum" sz="quarter" idx="18"/>
          </p:nvPr>
        </p:nvSpPr>
        <p:spPr/>
        <p:txBody>
          <a:bodyPr/>
          <a:lstStyle/>
          <a:p>
            <a:fld id="{D61AABEC-672F-4B68-B914-690DA978312C}" type="slidenum">
              <a:rPr lang="en-US" smtClean="0"/>
              <a:pPr/>
              <a:t>7</a:t>
            </a:fld>
            <a:r>
              <a:rPr lang="en-US"/>
              <a:t> </a:t>
            </a:r>
            <a:endParaRPr lang="en-US" dirty="0"/>
          </a:p>
        </p:txBody>
      </p:sp>
      <p:sp>
        <p:nvSpPr>
          <p:cNvPr id="3" name="Tittel 2">
            <a:extLst>
              <a:ext uri="{FF2B5EF4-FFF2-40B4-BE49-F238E27FC236}">
                <a16:creationId xmlns:a16="http://schemas.microsoft.com/office/drawing/2014/main" id="{FBC81008-1560-48F8-8083-713C746DADE3}"/>
              </a:ext>
            </a:extLst>
          </p:cNvPr>
          <p:cNvSpPr>
            <a:spLocks noGrp="1"/>
          </p:cNvSpPr>
          <p:nvPr>
            <p:ph type="title"/>
          </p:nvPr>
        </p:nvSpPr>
        <p:spPr>
          <a:xfrm>
            <a:off x="407989" y="368300"/>
            <a:ext cx="4291578" cy="387798"/>
          </a:xfrm>
        </p:spPr>
        <p:txBody>
          <a:bodyPr/>
          <a:lstStyle/>
          <a:p>
            <a:r>
              <a:rPr lang="en-US" dirty="0"/>
              <a:t>Pay premium?</a:t>
            </a:r>
          </a:p>
        </p:txBody>
      </p:sp>
      <p:graphicFrame>
        <p:nvGraphicFramePr>
          <p:cNvPr id="5" name="Chart 6">
            <a:extLst>
              <a:ext uri="{FF2B5EF4-FFF2-40B4-BE49-F238E27FC236}">
                <a16:creationId xmlns:a16="http://schemas.microsoft.com/office/drawing/2014/main" id="{0644B592-BFBD-4903-BA03-2F1129BF36C6}"/>
              </a:ext>
            </a:extLst>
          </p:cNvPr>
          <p:cNvGraphicFramePr/>
          <p:nvPr>
            <p:extLst>
              <p:ext uri="{D42A27DB-BD31-4B8C-83A1-F6EECF244321}">
                <p14:modId xmlns:p14="http://schemas.microsoft.com/office/powerpoint/2010/main" val="688392167"/>
              </p:ext>
            </p:extLst>
          </p:nvPr>
        </p:nvGraphicFramePr>
        <p:xfrm>
          <a:off x="4699566" y="368300"/>
          <a:ext cx="7084446" cy="62469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13">
            <a:extLst>
              <a:ext uri="{FF2B5EF4-FFF2-40B4-BE49-F238E27FC236}">
                <a16:creationId xmlns:a16="http://schemas.microsoft.com/office/drawing/2014/main" id="{D5919B02-AD46-4CEA-8FBC-7FA8B29A3A3F}"/>
              </a:ext>
            </a:extLst>
          </p:cNvPr>
          <p:cNvSpPr txBox="1">
            <a:spLocks/>
          </p:cNvSpPr>
          <p:nvPr/>
        </p:nvSpPr>
        <p:spPr>
          <a:xfrm>
            <a:off x="463608" y="2357009"/>
            <a:ext cx="3025027" cy="430887"/>
          </a:xfrm>
          <a:prstGeom prst="rect">
            <a:avLst/>
          </a:prstGeom>
          <a:noFill/>
        </p:spPr>
        <p:txBody>
          <a:bodyPr vert="horz" wrap="square" lIns="0" tIns="0" rIns="0" bIns="0" rtlCol="0">
            <a:spAutoFit/>
          </a:bodyPr>
          <a:lstStyle>
            <a:lvl1pPr marL="0" indent="0" algn="l" defTabSz="914400" rtl="0" eaLnBrk="1" latinLnBrk="0" hangingPunct="1">
              <a:lnSpc>
                <a:spcPct val="100000"/>
              </a:lnSpc>
              <a:spcBef>
                <a:spcPts val="400"/>
              </a:spcBef>
              <a:spcAft>
                <a:spcPts val="400"/>
              </a:spcAft>
              <a:buSzPct val="50000"/>
              <a:buFont typeface="HelveticaNeueLT Std Lt Cn" panose="020B0406020202030204" pitchFamily="34" charset="0"/>
              <a:buNone/>
              <a:defRPr lang="en-GB" sz="2000" b="1" kern="1200" dirty="0">
                <a:solidFill>
                  <a:schemeClr val="tx2"/>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400"/>
              </a:spcBef>
              <a:spcAft>
                <a:spcPts val="400"/>
              </a:spcAft>
              <a:buClrTx/>
              <a:buSzPct val="50000"/>
              <a:buFont typeface="HelveticaNeueLT Std Lt Cn" panose="020B0406020202030204" pitchFamily="34" charset="0"/>
              <a:buNone/>
              <a:tabLst/>
              <a:defRPr/>
            </a:pPr>
            <a:r>
              <a:rPr kumimoji="0" lang="en-GB" sz="1400" b="1" i="1" u="none" strike="noStrike" kern="1200" cap="none" spc="0" normalizeH="0" baseline="0" noProof="0" dirty="0">
                <a:ln>
                  <a:noFill/>
                </a:ln>
                <a:solidFill>
                  <a:srgbClr val="419999"/>
                </a:solidFill>
                <a:effectLst/>
                <a:uLnTx/>
                <a:uFillTx/>
                <a:latin typeface="Arial"/>
                <a:ea typeface="+mn-ea"/>
                <a:cs typeface="+mn-cs"/>
              </a:rPr>
              <a:t>Q5. </a:t>
            </a:r>
            <a:r>
              <a:rPr kumimoji="0" lang="en-US" sz="1400" b="1" i="1" u="none" strike="noStrike" kern="1200" cap="none" spc="0" normalizeH="0" baseline="0" noProof="0" dirty="0">
                <a:ln>
                  <a:noFill/>
                </a:ln>
                <a:solidFill>
                  <a:srgbClr val="419999"/>
                </a:solidFill>
                <a:effectLst/>
                <a:uLnTx/>
                <a:uFillTx/>
                <a:latin typeface="Arial"/>
                <a:ea typeface="+mn-ea"/>
                <a:cs typeface="+mn-cs"/>
              </a:rPr>
              <a:t>Would you be willing to pay a premium for fossil free food items?</a:t>
            </a:r>
            <a:endParaRPr kumimoji="0" lang="en-GB" sz="1400" b="1" i="1" u="none" strike="noStrike" kern="1200" cap="none" spc="0" normalizeH="0" baseline="0" noProof="0" dirty="0">
              <a:ln>
                <a:noFill/>
              </a:ln>
              <a:solidFill>
                <a:srgbClr val="419999"/>
              </a:solidFill>
              <a:effectLst/>
              <a:uLnTx/>
              <a:uFillTx/>
              <a:latin typeface="Arial"/>
              <a:ea typeface="+mn-ea"/>
              <a:cs typeface="+mn-cs"/>
            </a:endParaRPr>
          </a:p>
        </p:txBody>
      </p:sp>
      <p:sp>
        <p:nvSpPr>
          <p:cNvPr id="8" name="strFooter">
            <a:extLst>
              <a:ext uri="{FF2B5EF4-FFF2-40B4-BE49-F238E27FC236}">
                <a16:creationId xmlns:a16="http://schemas.microsoft.com/office/drawing/2014/main" id="{0C2AFA76-E880-4A5B-8F73-AE943C49DBE2}"/>
              </a:ext>
            </a:extLst>
          </p:cNvPr>
          <p:cNvSpPr txBox="1">
            <a:spLocks/>
          </p:cNvSpPr>
          <p:nvPr/>
        </p:nvSpPr>
        <p:spPr>
          <a:xfrm>
            <a:off x="950887" y="6200774"/>
            <a:ext cx="2537748" cy="396875"/>
          </a:xfrm>
          <a:prstGeom prst="rect">
            <a:avLst/>
          </a:prstGeom>
        </p:spPr>
        <p:txBody>
          <a:bodyPr anchor="ctr"/>
          <a:lst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3"/>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541338">
              <a:spcBef>
                <a:spcPts val="0"/>
              </a:spcBef>
            </a:pPr>
            <a:r>
              <a:rPr lang="en-US" sz="800" i="1" dirty="0">
                <a:solidFill>
                  <a:schemeClr val="tx1">
                    <a:lumMod val="50000"/>
                    <a:lumOff val="50000"/>
                  </a:schemeClr>
                </a:solidFill>
              </a:rPr>
              <a:t>Base: 12000 (around 1000 per market)</a:t>
            </a:r>
          </a:p>
        </p:txBody>
      </p:sp>
    </p:spTree>
    <p:extLst>
      <p:ext uri="{BB962C8B-B14F-4D97-AF65-F5344CB8AC3E}">
        <p14:creationId xmlns:p14="http://schemas.microsoft.com/office/powerpoint/2010/main" val="2630242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1098884-0890-46E2-8480-A31AD6B774F1}"/>
              </a:ext>
            </a:extLst>
          </p:cNvPr>
          <p:cNvSpPr>
            <a:spLocks noGrp="1"/>
          </p:cNvSpPr>
          <p:nvPr>
            <p:ph type="sldNum" sz="quarter" idx="18"/>
          </p:nvPr>
        </p:nvSpPr>
        <p:spPr/>
        <p:txBody>
          <a:bodyPr/>
          <a:lstStyle/>
          <a:p>
            <a:fld id="{D61AABEC-672F-4B68-B914-690DA978312C}" type="slidenum">
              <a:rPr lang="en-US" smtClean="0"/>
              <a:pPr/>
              <a:t>8</a:t>
            </a:fld>
            <a:r>
              <a:rPr lang="en-US"/>
              <a:t> </a:t>
            </a:r>
            <a:endParaRPr lang="en-US" dirty="0"/>
          </a:p>
        </p:txBody>
      </p:sp>
      <p:sp>
        <p:nvSpPr>
          <p:cNvPr id="3" name="Tittel 2">
            <a:extLst>
              <a:ext uri="{FF2B5EF4-FFF2-40B4-BE49-F238E27FC236}">
                <a16:creationId xmlns:a16="http://schemas.microsoft.com/office/drawing/2014/main" id="{FBC81008-1560-48F8-8083-713C746DADE3}"/>
              </a:ext>
            </a:extLst>
          </p:cNvPr>
          <p:cNvSpPr>
            <a:spLocks noGrp="1"/>
          </p:cNvSpPr>
          <p:nvPr>
            <p:ph type="title"/>
          </p:nvPr>
        </p:nvSpPr>
        <p:spPr>
          <a:xfrm>
            <a:off x="407989" y="368300"/>
            <a:ext cx="4144962" cy="387798"/>
          </a:xfrm>
        </p:spPr>
        <p:txBody>
          <a:bodyPr/>
          <a:lstStyle/>
          <a:p>
            <a:r>
              <a:rPr lang="en-US" dirty="0"/>
              <a:t>Reduction of emissions from food production</a:t>
            </a:r>
          </a:p>
        </p:txBody>
      </p:sp>
      <p:graphicFrame>
        <p:nvGraphicFramePr>
          <p:cNvPr id="5" name="Chart 6">
            <a:extLst>
              <a:ext uri="{FF2B5EF4-FFF2-40B4-BE49-F238E27FC236}">
                <a16:creationId xmlns:a16="http://schemas.microsoft.com/office/drawing/2014/main" id="{0644B592-BFBD-4903-BA03-2F1129BF36C6}"/>
              </a:ext>
            </a:extLst>
          </p:cNvPr>
          <p:cNvGraphicFramePr/>
          <p:nvPr>
            <p:extLst>
              <p:ext uri="{D42A27DB-BD31-4B8C-83A1-F6EECF244321}">
                <p14:modId xmlns:p14="http://schemas.microsoft.com/office/powerpoint/2010/main" val="1985023772"/>
              </p:ext>
            </p:extLst>
          </p:nvPr>
        </p:nvGraphicFramePr>
        <p:xfrm>
          <a:off x="4699566" y="368300"/>
          <a:ext cx="7084446" cy="62469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13">
            <a:extLst>
              <a:ext uri="{FF2B5EF4-FFF2-40B4-BE49-F238E27FC236}">
                <a16:creationId xmlns:a16="http://schemas.microsoft.com/office/drawing/2014/main" id="{D5919B02-AD46-4CEA-8FBC-7FA8B29A3A3F}"/>
              </a:ext>
            </a:extLst>
          </p:cNvPr>
          <p:cNvSpPr txBox="1">
            <a:spLocks/>
          </p:cNvSpPr>
          <p:nvPr/>
        </p:nvSpPr>
        <p:spPr>
          <a:xfrm>
            <a:off x="463608" y="2357009"/>
            <a:ext cx="3025027" cy="861774"/>
          </a:xfrm>
          <a:prstGeom prst="rect">
            <a:avLst/>
          </a:prstGeom>
          <a:noFill/>
        </p:spPr>
        <p:txBody>
          <a:bodyPr vert="horz" wrap="square" lIns="0" tIns="0" rIns="0" bIns="0" rtlCol="0">
            <a:spAutoFit/>
          </a:bodyPr>
          <a:lstStyle>
            <a:lvl1pPr marL="0" indent="0" algn="l" defTabSz="914400" rtl="0" eaLnBrk="1" latinLnBrk="0" hangingPunct="1">
              <a:lnSpc>
                <a:spcPct val="100000"/>
              </a:lnSpc>
              <a:spcBef>
                <a:spcPts val="400"/>
              </a:spcBef>
              <a:spcAft>
                <a:spcPts val="400"/>
              </a:spcAft>
              <a:buSzPct val="50000"/>
              <a:buFont typeface="HelveticaNeueLT Std Lt Cn" panose="020B0406020202030204" pitchFamily="34" charset="0"/>
              <a:buNone/>
              <a:defRPr lang="en-GB" sz="2000" b="1" kern="1200" dirty="0">
                <a:solidFill>
                  <a:schemeClr val="tx2"/>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400"/>
              </a:spcBef>
              <a:spcAft>
                <a:spcPts val="400"/>
              </a:spcAft>
              <a:buClrTx/>
              <a:buSzPct val="50000"/>
              <a:buFont typeface="HelveticaNeueLT Std Lt Cn" panose="020B0406020202030204" pitchFamily="34" charset="0"/>
              <a:buNone/>
              <a:tabLst/>
              <a:defRPr/>
            </a:pPr>
            <a:r>
              <a:rPr kumimoji="0" lang="en-GB" sz="1400" b="1" i="1" u="none" strike="noStrike" kern="1200" cap="none" spc="0" normalizeH="0" baseline="0" noProof="0" dirty="0">
                <a:ln>
                  <a:noFill/>
                </a:ln>
                <a:solidFill>
                  <a:srgbClr val="419999"/>
                </a:solidFill>
                <a:effectLst/>
                <a:uLnTx/>
                <a:uFillTx/>
                <a:latin typeface="Arial"/>
                <a:ea typeface="+mn-ea"/>
                <a:cs typeface="+mn-cs"/>
              </a:rPr>
              <a:t>Q6. </a:t>
            </a:r>
            <a:r>
              <a:rPr kumimoji="0" lang="en-US" sz="1400" b="1" i="1" u="none" strike="noStrike" kern="1200" cap="none" spc="0" normalizeH="0" baseline="0" noProof="0" dirty="0">
                <a:ln>
                  <a:noFill/>
                </a:ln>
                <a:solidFill>
                  <a:srgbClr val="419999"/>
                </a:solidFill>
                <a:effectLst/>
                <a:uLnTx/>
                <a:uFillTx/>
                <a:latin typeface="Arial"/>
                <a:ea typeface="+mn-ea"/>
                <a:cs typeface="+mn-cs"/>
              </a:rPr>
              <a:t>To what extent do you think food producers should work to reduce their emissions from food production?</a:t>
            </a:r>
            <a:endParaRPr kumimoji="0" lang="en-GB" sz="1400" b="1" i="1" u="none" strike="noStrike" kern="1200" cap="none" spc="0" normalizeH="0" baseline="0" noProof="0" dirty="0">
              <a:ln>
                <a:noFill/>
              </a:ln>
              <a:solidFill>
                <a:srgbClr val="419999"/>
              </a:solidFill>
              <a:effectLst/>
              <a:uLnTx/>
              <a:uFillTx/>
              <a:latin typeface="Arial"/>
              <a:ea typeface="+mn-ea"/>
              <a:cs typeface="+mn-cs"/>
            </a:endParaRPr>
          </a:p>
        </p:txBody>
      </p:sp>
      <p:sp>
        <p:nvSpPr>
          <p:cNvPr id="8" name="strFooter">
            <a:extLst>
              <a:ext uri="{FF2B5EF4-FFF2-40B4-BE49-F238E27FC236}">
                <a16:creationId xmlns:a16="http://schemas.microsoft.com/office/drawing/2014/main" id="{0C2AFA76-E880-4A5B-8F73-AE943C49DBE2}"/>
              </a:ext>
            </a:extLst>
          </p:cNvPr>
          <p:cNvSpPr txBox="1">
            <a:spLocks/>
          </p:cNvSpPr>
          <p:nvPr/>
        </p:nvSpPr>
        <p:spPr>
          <a:xfrm>
            <a:off x="950887" y="6200774"/>
            <a:ext cx="2537748" cy="396875"/>
          </a:xfrm>
          <a:prstGeom prst="rect">
            <a:avLst/>
          </a:prstGeom>
        </p:spPr>
        <p:txBody>
          <a:bodyPr anchor="ctr"/>
          <a:lst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3"/>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541338">
              <a:spcBef>
                <a:spcPts val="0"/>
              </a:spcBef>
            </a:pPr>
            <a:r>
              <a:rPr lang="en-US" sz="800" i="1" dirty="0">
                <a:solidFill>
                  <a:schemeClr val="tx1">
                    <a:lumMod val="50000"/>
                    <a:lumOff val="50000"/>
                  </a:schemeClr>
                </a:solidFill>
              </a:rPr>
              <a:t>Base: 12000 (around 1000 per market)</a:t>
            </a:r>
          </a:p>
        </p:txBody>
      </p:sp>
    </p:spTree>
    <p:extLst>
      <p:ext uri="{BB962C8B-B14F-4D97-AF65-F5344CB8AC3E}">
        <p14:creationId xmlns:p14="http://schemas.microsoft.com/office/powerpoint/2010/main" val="7837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1098884-0890-46E2-8480-A31AD6B774F1}"/>
              </a:ext>
            </a:extLst>
          </p:cNvPr>
          <p:cNvSpPr>
            <a:spLocks noGrp="1"/>
          </p:cNvSpPr>
          <p:nvPr>
            <p:ph type="sldNum" sz="quarter" idx="18"/>
          </p:nvPr>
        </p:nvSpPr>
        <p:spPr/>
        <p:txBody>
          <a:bodyPr/>
          <a:lstStyle/>
          <a:p>
            <a:fld id="{D61AABEC-672F-4B68-B914-690DA978312C}" type="slidenum">
              <a:rPr lang="en-US" smtClean="0"/>
              <a:pPr/>
              <a:t>9</a:t>
            </a:fld>
            <a:r>
              <a:rPr lang="en-US"/>
              <a:t> </a:t>
            </a:r>
            <a:endParaRPr lang="en-US" dirty="0"/>
          </a:p>
        </p:txBody>
      </p:sp>
      <p:sp>
        <p:nvSpPr>
          <p:cNvPr id="3" name="Tittel 2">
            <a:extLst>
              <a:ext uri="{FF2B5EF4-FFF2-40B4-BE49-F238E27FC236}">
                <a16:creationId xmlns:a16="http://schemas.microsoft.com/office/drawing/2014/main" id="{FBC81008-1560-48F8-8083-713C746DADE3}"/>
              </a:ext>
            </a:extLst>
          </p:cNvPr>
          <p:cNvSpPr>
            <a:spLocks noGrp="1"/>
          </p:cNvSpPr>
          <p:nvPr>
            <p:ph type="title"/>
          </p:nvPr>
        </p:nvSpPr>
        <p:spPr>
          <a:xfrm>
            <a:off x="407989" y="368300"/>
            <a:ext cx="4291578" cy="387798"/>
          </a:xfrm>
        </p:spPr>
        <p:txBody>
          <a:bodyPr/>
          <a:lstStyle/>
          <a:p>
            <a:r>
              <a:rPr lang="en-US" dirty="0"/>
              <a:t>Support producers that cut emissions</a:t>
            </a:r>
          </a:p>
        </p:txBody>
      </p:sp>
      <p:graphicFrame>
        <p:nvGraphicFramePr>
          <p:cNvPr id="5" name="Chart 6">
            <a:extLst>
              <a:ext uri="{FF2B5EF4-FFF2-40B4-BE49-F238E27FC236}">
                <a16:creationId xmlns:a16="http://schemas.microsoft.com/office/drawing/2014/main" id="{0644B592-BFBD-4903-BA03-2F1129BF36C6}"/>
              </a:ext>
            </a:extLst>
          </p:cNvPr>
          <p:cNvGraphicFramePr/>
          <p:nvPr>
            <p:extLst>
              <p:ext uri="{D42A27DB-BD31-4B8C-83A1-F6EECF244321}">
                <p14:modId xmlns:p14="http://schemas.microsoft.com/office/powerpoint/2010/main" val="419403613"/>
              </p:ext>
            </p:extLst>
          </p:nvPr>
        </p:nvGraphicFramePr>
        <p:xfrm>
          <a:off x="4699566" y="368300"/>
          <a:ext cx="7084446" cy="62469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13">
            <a:extLst>
              <a:ext uri="{FF2B5EF4-FFF2-40B4-BE49-F238E27FC236}">
                <a16:creationId xmlns:a16="http://schemas.microsoft.com/office/drawing/2014/main" id="{D5919B02-AD46-4CEA-8FBC-7FA8B29A3A3F}"/>
              </a:ext>
            </a:extLst>
          </p:cNvPr>
          <p:cNvSpPr txBox="1">
            <a:spLocks/>
          </p:cNvSpPr>
          <p:nvPr/>
        </p:nvSpPr>
        <p:spPr>
          <a:xfrm>
            <a:off x="463608" y="2357009"/>
            <a:ext cx="3025027" cy="861774"/>
          </a:xfrm>
          <a:prstGeom prst="rect">
            <a:avLst/>
          </a:prstGeom>
          <a:noFill/>
        </p:spPr>
        <p:txBody>
          <a:bodyPr vert="horz" wrap="square" lIns="0" tIns="0" rIns="0" bIns="0" rtlCol="0">
            <a:spAutoFit/>
          </a:bodyPr>
          <a:lstStyle>
            <a:lvl1pPr marL="0" indent="0" algn="l" defTabSz="914400" rtl="0" eaLnBrk="1" latinLnBrk="0" hangingPunct="1">
              <a:lnSpc>
                <a:spcPct val="100000"/>
              </a:lnSpc>
              <a:spcBef>
                <a:spcPts val="400"/>
              </a:spcBef>
              <a:spcAft>
                <a:spcPts val="400"/>
              </a:spcAft>
              <a:buSzPct val="50000"/>
              <a:buFont typeface="HelveticaNeueLT Std Lt Cn" panose="020B0406020202030204" pitchFamily="34" charset="0"/>
              <a:buNone/>
              <a:defRPr lang="en-GB" sz="2000" b="1" kern="1200" dirty="0">
                <a:solidFill>
                  <a:schemeClr val="tx2"/>
                </a:solidFill>
                <a:latin typeface="+mn-lt"/>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400" kern="1200">
                <a:solidFill>
                  <a:schemeClr val="tx1"/>
                </a:solidFill>
                <a:latin typeface="+mn-lt"/>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4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400"/>
              </a:spcBef>
              <a:spcAft>
                <a:spcPts val="400"/>
              </a:spcAft>
              <a:buClrTx/>
              <a:buSzPct val="50000"/>
              <a:buFont typeface="HelveticaNeueLT Std Lt Cn" panose="020B0406020202030204" pitchFamily="34" charset="0"/>
              <a:buNone/>
              <a:tabLst/>
              <a:defRPr/>
            </a:pPr>
            <a:r>
              <a:rPr kumimoji="0" lang="en-GB" sz="1400" b="1" i="1" u="none" strike="noStrike" kern="1200" cap="none" spc="0" normalizeH="0" baseline="0" noProof="0" dirty="0">
                <a:ln>
                  <a:noFill/>
                </a:ln>
                <a:solidFill>
                  <a:srgbClr val="419999"/>
                </a:solidFill>
                <a:effectLst/>
                <a:uLnTx/>
                <a:uFillTx/>
                <a:latin typeface="Arial"/>
                <a:ea typeface="+mn-ea"/>
                <a:cs typeface="+mn-cs"/>
              </a:rPr>
              <a:t>Q7. </a:t>
            </a:r>
            <a:r>
              <a:rPr kumimoji="0" lang="en-US" sz="1400" b="1" i="1" u="none" strike="noStrike" kern="1200" cap="none" spc="0" normalizeH="0" baseline="0" noProof="0" dirty="0">
                <a:ln>
                  <a:noFill/>
                </a:ln>
                <a:solidFill>
                  <a:srgbClr val="419999"/>
                </a:solidFill>
                <a:effectLst/>
                <a:uLnTx/>
                <a:uFillTx/>
                <a:latin typeface="Arial"/>
                <a:ea typeface="+mn-ea"/>
                <a:cs typeface="+mn-cs"/>
              </a:rPr>
              <a:t>If food producers found a way to cut emissions by up to 20% on food items, would you support them and buy these items?</a:t>
            </a:r>
            <a:endParaRPr kumimoji="0" lang="en-GB" sz="1400" b="1" i="1" u="none" strike="noStrike" kern="1200" cap="none" spc="0" normalizeH="0" baseline="0" noProof="0" dirty="0">
              <a:ln>
                <a:noFill/>
              </a:ln>
              <a:solidFill>
                <a:srgbClr val="419999"/>
              </a:solidFill>
              <a:effectLst/>
              <a:uLnTx/>
              <a:uFillTx/>
              <a:latin typeface="Arial"/>
              <a:ea typeface="+mn-ea"/>
              <a:cs typeface="+mn-cs"/>
            </a:endParaRPr>
          </a:p>
        </p:txBody>
      </p:sp>
      <p:sp>
        <p:nvSpPr>
          <p:cNvPr id="8" name="strFooter">
            <a:extLst>
              <a:ext uri="{FF2B5EF4-FFF2-40B4-BE49-F238E27FC236}">
                <a16:creationId xmlns:a16="http://schemas.microsoft.com/office/drawing/2014/main" id="{0C2AFA76-E880-4A5B-8F73-AE943C49DBE2}"/>
              </a:ext>
            </a:extLst>
          </p:cNvPr>
          <p:cNvSpPr txBox="1">
            <a:spLocks/>
          </p:cNvSpPr>
          <p:nvPr/>
        </p:nvSpPr>
        <p:spPr>
          <a:xfrm>
            <a:off x="950887" y="6200774"/>
            <a:ext cx="2537748" cy="396875"/>
          </a:xfrm>
          <a:prstGeom prst="rect">
            <a:avLst/>
          </a:prstGeom>
        </p:spPr>
        <p:txBody>
          <a:bodyPr anchor="ctr"/>
          <a:lstStyle>
            <a:lvl1pPr marL="0" indent="0" algn="l" defTabSz="914400" rtl="0" eaLnBrk="1" latinLnBrk="0" hangingPunct="1">
              <a:lnSpc>
                <a:spcPct val="100000"/>
              </a:lnSpc>
              <a:spcBef>
                <a:spcPts val="800"/>
              </a:spcBef>
              <a:buSzPct val="50000"/>
              <a:buFont typeface="Arial" panose="020B0406020202030204" pitchFamily="34" charset="0"/>
              <a:buNone/>
              <a:defRPr sz="1600" b="0" kern="1200">
                <a:solidFill>
                  <a:schemeClr val="tx1"/>
                </a:solidFill>
                <a:latin typeface="+mn-lt"/>
                <a:ea typeface="+mn-ea"/>
                <a:cs typeface="+mn-cs"/>
              </a:defRPr>
            </a:lvl1pPr>
            <a:lvl2pPr marL="266700" indent="-219075" algn="l" defTabSz="898525" rtl="0" eaLnBrk="1" latinLnBrk="0" hangingPunct="1">
              <a:lnSpc>
                <a:spcPct val="100000"/>
              </a:lnSpc>
              <a:spcBef>
                <a:spcPts val="600"/>
              </a:spcBef>
              <a:buSzPct val="80000"/>
              <a:buFontTx/>
              <a:buBlip>
                <a:blip r:embed="rId3"/>
              </a:buBlip>
              <a:tabLst/>
              <a:defRPr sz="1600" kern="1200">
                <a:solidFill>
                  <a:schemeClr val="tx1"/>
                </a:solidFill>
                <a:latin typeface="+mn-lt"/>
                <a:ea typeface="+mn-ea"/>
                <a:cs typeface="+mn-cs"/>
              </a:defRPr>
            </a:lvl2pPr>
            <a:lvl3pPr marL="539750" indent="-180975" algn="l" defTabSz="898525"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3pPr>
            <a:lvl4pPr marL="808038" indent="-176213" algn="l" defTabSz="898525"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996950" indent="-146050" algn="l" defTabSz="898525" rtl="0" eaLnBrk="1" latinLnBrk="0" hangingPunct="1">
              <a:lnSpc>
                <a:spcPct val="90000"/>
              </a:lnSpc>
              <a:spcBef>
                <a:spcPts val="500"/>
              </a:spcBef>
              <a:buFont typeface="Arial" panose="020B0406020202030204" pitchFamily="34" charset="0"/>
              <a:buChar char="−"/>
              <a:tabLst/>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541338">
              <a:spcBef>
                <a:spcPts val="0"/>
              </a:spcBef>
            </a:pPr>
            <a:r>
              <a:rPr lang="en-US" sz="800" i="1" dirty="0">
                <a:solidFill>
                  <a:schemeClr val="tx1">
                    <a:lumMod val="50000"/>
                    <a:lumOff val="50000"/>
                  </a:schemeClr>
                </a:solidFill>
              </a:rPr>
              <a:t>Base: 12000 (around 1000 per market)</a:t>
            </a:r>
          </a:p>
        </p:txBody>
      </p:sp>
    </p:spTree>
    <p:extLst>
      <p:ext uri="{BB962C8B-B14F-4D97-AF65-F5344CB8AC3E}">
        <p14:creationId xmlns:p14="http://schemas.microsoft.com/office/powerpoint/2010/main" val="39225907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IPSOS - Classical Template - 16x9">
  <a:themeElements>
    <a:clrScheme name="Ipsos 2019">
      <a:dk1>
        <a:srgbClr val="282828"/>
      </a:dk1>
      <a:lt1>
        <a:sysClr val="window" lastClr="FFFFFF"/>
      </a:lt1>
      <a:dk2>
        <a:srgbClr val="009D9C"/>
      </a:dk2>
      <a:lt2>
        <a:srgbClr val="2F469C"/>
      </a:lt2>
      <a:accent1>
        <a:srgbClr val="002554"/>
      </a:accent1>
      <a:accent2>
        <a:srgbClr val="F1BE48"/>
      </a:accent2>
      <a:accent3>
        <a:srgbClr val="E87722"/>
      </a:accent3>
      <a:accent4>
        <a:srgbClr val="84329B"/>
      </a:accent4>
      <a:accent5>
        <a:srgbClr val="CC4A4A"/>
      </a:accent5>
      <a:accent6>
        <a:srgbClr val="8E9696"/>
      </a:accent6>
      <a:hlink>
        <a:srgbClr val="2F469C"/>
      </a:hlink>
      <a:folHlink>
        <a:srgbClr val="009D9C"/>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lIns="36000" tIns="36000" rIns="36000" bIns="36000" rtlCol="0" anchor="ctr"/>
      <a:lstStyle>
        <a:defPPr algn="ctr">
          <a:defRPr sz="1200" dirty="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bodyPr vert="horz" wrap="squar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Presentation1" id="{2C854FA2-7FFA-40B6-9E5D-7A53976AE832}" vid="{4C540532-5852-47ED-BFA4-19015ABD759D}"/>
    </a:ext>
  </a:extLst>
</a:theme>
</file>

<file path=ppt/theme/theme2.xml><?xml version="1.0" encoding="utf-8"?>
<a:theme xmlns:a="http://schemas.openxmlformats.org/drawingml/2006/main" name="1_IPSOS - Classical Template - 16x9">
  <a:themeElements>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8E8E8"/>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lnSpc>
            <a:spcPct val="110000"/>
          </a:lnSpc>
          <a:defRPr sz="14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lnSpc>
            <a:spcPct val="110000"/>
          </a:lnSpc>
          <a:spcBef>
            <a:spcPts val="400"/>
          </a:spcBef>
          <a:spcAft>
            <a:spcPts val="400"/>
          </a:spcAft>
          <a:defRPr sz="1400" dirty="0" smtClean="0"/>
        </a:defPPr>
      </a:lstStyle>
    </a:txDef>
  </a:objectDefaults>
  <a:extraClrSchemeLst/>
  <a:extLst>
    <a:ext uri="{05A4C25C-085E-4340-85A3-A5531E510DB2}">
      <thm15:themeFamily xmlns:thm15="http://schemas.microsoft.com/office/thememl/2012/main" name="components_v1.2.potx" id="{5B7F6201-B22B-4215-9526-D1B5DA80250E}" vid="{F319CB31-496D-4B49-B447-062897CC0B62}"/>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new_brand_tweaked_teal">
    <a:dk1>
      <a:sysClr val="windowText" lastClr="000000"/>
    </a:dk1>
    <a:lt1>
      <a:sysClr val="window" lastClr="FFFFFF"/>
    </a:lt1>
    <a:dk2>
      <a:srgbClr val="419999"/>
    </a:dk2>
    <a:lt2>
      <a:srgbClr val="2F469C"/>
    </a:lt2>
    <a:accent1>
      <a:srgbClr val="002554"/>
    </a:accent1>
    <a:accent2>
      <a:srgbClr val="F1BE48"/>
    </a:accent2>
    <a:accent3>
      <a:srgbClr val="E87722"/>
    </a:accent3>
    <a:accent4>
      <a:srgbClr val="84329B"/>
    </a:accent4>
    <a:accent5>
      <a:srgbClr val="F14354"/>
    </a:accent5>
    <a:accent6>
      <a:srgbClr val="5FBD83"/>
    </a:accent6>
    <a:hlink>
      <a:srgbClr val="0563C1"/>
    </a:hlink>
    <a:folHlink>
      <a:srgbClr val="954F72"/>
    </a:folHlink>
  </a:clrScheme>
  <a:fontScheme name="Personnalisé 80">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B75AD9DC4239A47AB6FDC49FCFB618A" ma:contentTypeVersion="6" ma:contentTypeDescription="Create a new document." ma:contentTypeScope="" ma:versionID="5a25462a6051fd44c8b6fecdb0076c96">
  <xsd:schema xmlns:xsd="http://www.w3.org/2001/XMLSchema" xmlns:xs="http://www.w3.org/2001/XMLSchema" xmlns:p="http://schemas.microsoft.com/office/2006/metadata/properties" xmlns:ns2="85c76272-7e4d-4f8f-89d1-3b227e52ef43" xmlns:ns3="a1549414-1dcc-402f-ba9b-44c1b3f5d57c" targetNamespace="http://schemas.microsoft.com/office/2006/metadata/properties" ma:root="true" ma:fieldsID="6936dcceafec7982565e6ff282441213" ns2:_="" ns3:_="">
    <xsd:import namespace="85c76272-7e4d-4f8f-89d1-3b227e52ef43"/>
    <xsd:import namespace="a1549414-1dcc-402f-ba9b-44c1b3f5d57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c76272-7e4d-4f8f-89d1-3b227e52ef4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1549414-1dcc-402f-ba9b-44c1b3f5d57c"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AEDD75-BD82-4EC9-85F3-3A986E14B054}">
  <ds:schemaRefs>
    <ds:schemaRef ds:uri="http://schemas.microsoft.com/sharepoint/v3/contenttype/forms"/>
  </ds:schemaRefs>
</ds:datastoreItem>
</file>

<file path=customXml/itemProps2.xml><?xml version="1.0" encoding="utf-8"?>
<ds:datastoreItem xmlns:ds="http://schemas.openxmlformats.org/officeDocument/2006/customXml" ds:itemID="{09B42295-196D-47F9-B16B-36ECDB7CB2CF}">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1549414-1dcc-402f-ba9b-44c1b3f5d57c"/>
    <ds:schemaRef ds:uri="85c76272-7e4d-4f8f-89d1-3b227e52ef43"/>
    <ds:schemaRef ds:uri="http://www.w3.org/XML/1998/namespace"/>
    <ds:schemaRef ds:uri="http://purl.org/dc/dcmitype/"/>
  </ds:schemaRefs>
</ds:datastoreItem>
</file>

<file path=customXml/itemProps3.xml><?xml version="1.0" encoding="utf-8"?>
<ds:datastoreItem xmlns:ds="http://schemas.openxmlformats.org/officeDocument/2006/customXml" ds:itemID="{C28F434E-81C1-4563-8BB2-6E4C7A3340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c76272-7e4d-4f8f-89d1-3b227e52ef43"/>
    <ds:schemaRef ds:uri="a1549414-1dcc-402f-ba9b-44c1b3f5d5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IPSOS_Template_2019</Template>
  <TotalTime>222</TotalTime>
  <Words>807</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Brukte skrifter</vt:lpstr>
      </vt:variant>
      <vt:variant>
        <vt:i4>4</vt:i4>
      </vt:variant>
      <vt:variant>
        <vt:lpstr>Tema</vt:lpstr>
      </vt:variant>
      <vt:variant>
        <vt:i4>2</vt:i4>
      </vt:variant>
      <vt:variant>
        <vt:lpstr>Lysbildetitler</vt:lpstr>
      </vt:variant>
      <vt:variant>
        <vt:i4>15</vt:i4>
      </vt:variant>
    </vt:vector>
  </HeadingPairs>
  <TitlesOfParts>
    <vt:vector size="21" baseType="lpstr">
      <vt:lpstr>Arial</vt:lpstr>
      <vt:lpstr>Arial Black</vt:lpstr>
      <vt:lpstr>HelveticaNeueLT Std Lt Cn</vt:lpstr>
      <vt:lpstr>Segoe UI</vt:lpstr>
      <vt:lpstr>IPSOS - Classical Template - 16x9</vt:lpstr>
      <vt:lpstr>1_IPSOS - Classical Template - 16x9</vt:lpstr>
      <vt:lpstr>Report: European consumer survey on Green Fertilizers</vt:lpstr>
      <vt:lpstr>METHODOLOGY</vt:lpstr>
      <vt:lpstr>The ease of making sustainable choices</vt:lpstr>
      <vt:lpstr>Importance of climate impact </vt:lpstr>
      <vt:lpstr>Fossil free food items versus low carbon alternatives</vt:lpstr>
      <vt:lpstr>Carbon FOOTPRINT ON LABEL</vt:lpstr>
      <vt:lpstr>Pay premium?</vt:lpstr>
      <vt:lpstr>Reduction of emissions from food production</vt:lpstr>
      <vt:lpstr>Support producers that cut emissions</vt:lpstr>
      <vt:lpstr>Impact on the way you buy food</vt:lpstr>
      <vt:lpstr>Incentives?</vt:lpstr>
      <vt:lpstr>Stricter legislation?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European consumer survey on Green Fertilizers</dc:title>
  <dc:creator>Kjetil Strømseth</dc:creator>
  <cp:lastModifiedBy>Kjetil Strømseth</cp:lastModifiedBy>
  <cp:revision>9</cp:revision>
  <dcterms:created xsi:type="dcterms:W3CDTF">2022-11-17T11:09:44Z</dcterms:created>
  <dcterms:modified xsi:type="dcterms:W3CDTF">2022-12-19T12:56:53Z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0x0101003B75AD9DC4239A47AB6FDC49FCFB618A</vt:lpwstr>
  </property>
  <property fmtid="{D5CDD505-2E9C-101B-9397-08002B2CF9AE}" pid="3" name="conclusion">
    <vt:lpwstr>title</vt:lpwstr>
  </property>
  <property fmtid="{D5CDD505-2E9C-101B-9397-08002B2CF9AE}" pid="4" name="dLanguage">
    <vt:lpwstr>en-US</vt:lpwstr>
  </property>
</Properties>
</file>